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</p:sldMasterIdLst>
  <p:notesMasterIdLst>
    <p:notesMasterId r:id="rId28"/>
  </p:notesMasterIdLst>
  <p:sldIdLst>
    <p:sldId id="431" r:id="rId3"/>
    <p:sldId id="400" r:id="rId4"/>
    <p:sldId id="426" r:id="rId5"/>
    <p:sldId id="401" r:id="rId6"/>
    <p:sldId id="402" r:id="rId7"/>
    <p:sldId id="403" r:id="rId8"/>
    <p:sldId id="457" r:id="rId9"/>
    <p:sldId id="458" r:id="rId10"/>
    <p:sldId id="406" r:id="rId11"/>
    <p:sldId id="407" r:id="rId12"/>
    <p:sldId id="438" r:id="rId13"/>
    <p:sldId id="441" r:id="rId14"/>
    <p:sldId id="442" r:id="rId15"/>
    <p:sldId id="443" r:id="rId16"/>
    <p:sldId id="444" r:id="rId17"/>
    <p:sldId id="445" r:id="rId18"/>
    <p:sldId id="446" r:id="rId19"/>
    <p:sldId id="447" r:id="rId20"/>
    <p:sldId id="448" r:id="rId21"/>
    <p:sldId id="449" r:id="rId22"/>
    <p:sldId id="450" r:id="rId23"/>
    <p:sldId id="439" r:id="rId24"/>
    <p:sldId id="440" r:id="rId25"/>
    <p:sldId id="425" r:id="rId26"/>
    <p:sldId id="290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6E46"/>
    <a:srgbClr val="2FB1CC"/>
    <a:srgbClr val="404040"/>
    <a:srgbClr val="938678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400" autoAdjust="0"/>
  </p:normalViewPr>
  <p:slideViewPr>
    <p:cSldViewPr snapToObjects="1">
      <p:cViewPr>
        <p:scale>
          <a:sx n="71" d="100"/>
          <a:sy n="71" d="100"/>
        </p:scale>
        <p:origin x="-71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9A766E-5655-48A9-985E-4CE0179FFA1C}" type="doc">
      <dgm:prSet loTypeId="urn:microsoft.com/office/officeart/2005/8/layout/hProcess11" loCatId="process" qsTypeId="urn:microsoft.com/office/officeart/2005/8/quickstyle/simple1" qsCatId="simple" csTypeId="urn:microsoft.com/office/officeart/2005/8/colors/colorful4" csCatId="colorful" phldr="1"/>
      <dgm:spPr/>
    </dgm:pt>
    <dgm:pt modelId="{80148030-0428-4157-9F3C-8C94408272FA}">
      <dgm:prSet phldrT="[Text]"/>
      <dgm:spPr/>
      <dgm:t>
        <a:bodyPr/>
        <a:lstStyle/>
        <a:p>
          <a:r>
            <a:rPr lang="hr-HR" dirty="0" smtClean="0"/>
            <a:t>Pokrenut 2005.</a:t>
          </a:r>
          <a:endParaRPr lang="hr-HR" dirty="0"/>
        </a:p>
      </dgm:t>
    </dgm:pt>
    <dgm:pt modelId="{8791135B-9C6C-4D1C-90F5-220DDCB437B2}" type="parTrans" cxnId="{67D0D015-51F4-46A5-8561-B65D534FB8A6}">
      <dgm:prSet/>
      <dgm:spPr/>
      <dgm:t>
        <a:bodyPr/>
        <a:lstStyle/>
        <a:p>
          <a:endParaRPr lang="hr-HR"/>
        </a:p>
      </dgm:t>
    </dgm:pt>
    <dgm:pt modelId="{D8D1AC34-2DDA-4F12-A69B-58D6F50BA5D5}" type="sibTrans" cxnId="{67D0D015-51F4-46A5-8561-B65D534FB8A6}">
      <dgm:prSet/>
      <dgm:spPr/>
      <dgm:t>
        <a:bodyPr/>
        <a:lstStyle/>
        <a:p>
          <a:endParaRPr lang="hr-HR"/>
        </a:p>
      </dgm:t>
    </dgm:pt>
    <dgm:pt modelId="{36208BFA-C829-4B3D-8639-E87B4B5EFFC8}">
      <dgm:prSet phldrT="[Text]"/>
      <dgm:spPr/>
      <dgm:t>
        <a:bodyPr/>
        <a:lstStyle/>
        <a:p>
          <a:r>
            <a:rPr lang="hr-HR" dirty="0" smtClean="0"/>
            <a:t>2007.-2014. sastavni dio Comeniusa</a:t>
          </a:r>
          <a:endParaRPr lang="hr-HR" dirty="0"/>
        </a:p>
      </dgm:t>
    </dgm:pt>
    <dgm:pt modelId="{557C9C76-1D5C-4B09-8C24-3B6ED0028944}" type="parTrans" cxnId="{0116C932-11DF-4ECE-B673-989BE470856D}">
      <dgm:prSet/>
      <dgm:spPr/>
      <dgm:t>
        <a:bodyPr/>
        <a:lstStyle/>
        <a:p>
          <a:endParaRPr lang="hr-HR"/>
        </a:p>
      </dgm:t>
    </dgm:pt>
    <dgm:pt modelId="{30B8AD76-BC2A-4712-BC19-A0108847A003}" type="sibTrans" cxnId="{0116C932-11DF-4ECE-B673-989BE470856D}">
      <dgm:prSet/>
      <dgm:spPr/>
      <dgm:t>
        <a:bodyPr/>
        <a:lstStyle/>
        <a:p>
          <a:endParaRPr lang="hr-HR"/>
        </a:p>
      </dgm:t>
    </dgm:pt>
    <dgm:pt modelId="{DC683029-01A6-4D5C-9CF1-454BFCB6603F}">
      <dgm:prSet phldrT="[Text]"/>
      <dgm:spPr/>
      <dgm:t>
        <a:bodyPr/>
        <a:lstStyle/>
        <a:p>
          <a:r>
            <a:rPr lang="hr-HR" dirty="0" smtClean="0"/>
            <a:t>2014.-2020. sastavni dio programa Erasmus+</a:t>
          </a:r>
          <a:endParaRPr lang="hr-HR" dirty="0"/>
        </a:p>
      </dgm:t>
    </dgm:pt>
    <dgm:pt modelId="{7699DDD7-3D2B-43B9-9B6A-D49C8D8C5DBD}" type="parTrans" cxnId="{804FEF6A-7245-48F1-91D2-DDFF0375C592}">
      <dgm:prSet/>
      <dgm:spPr/>
      <dgm:t>
        <a:bodyPr/>
        <a:lstStyle/>
        <a:p>
          <a:endParaRPr lang="hr-HR"/>
        </a:p>
      </dgm:t>
    </dgm:pt>
    <dgm:pt modelId="{C8309DCA-680D-469D-A10E-5B6A61068B43}" type="sibTrans" cxnId="{804FEF6A-7245-48F1-91D2-DDFF0375C592}">
      <dgm:prSet/>
      <dgm:spPr/>
      <dgm:t>
        <a:bodyPr/>
        <a:lstStyle/>
        <a:p>
          <a:endParaRPr lang="hr-HR"/>
        </a:p>
      </dgm:t>
    </dgm:pt>
    <dgm:pt modelId="{7A8AEA8C-E218-4B2E-9110-E2953642E536}" type="pres">
      <dgm:prSet presAssocID="{C09A766E-5655-48A9-985E-4CE0179FFA1C}" presName="Name0" presStyleCnt="0">
        <dgm:presLayoutVars>
          <dgm:dir/>
          <dgm:resizeHandles val="exact"/>
        </dgm:presLayoutVars>
      </dgm:prSet>
      <dgm:spPr/>
    </dgm:pt>
    <dgm:pt modelId="{9BB85FF4-671E-47AE-B2E4-DB5F05A7BF67}" type="pres">
      <dgm:prSet presAssocID="{C09A766E-5655-48A9-985E-4CE0179FFA1C}" presName="arrow" presStyleLbl="bgShp" presStyleIdx="0" presStyleCnt="1"/>
      <dgm:spPr>
        <a:solidFill>
          <a:schemeClr val="accent6">
            <a:lumMod val="40000"/>
            <a:lumOff val="60000"/>
          </a:schemeClr>
        </a:solidFill>
      </dgm:spPr>
    </dgm:pt>
    <dgm:pt modelId="{79FB645C-4364-4AAE-B3F2-793B6E1DF036}" type="pres">
      <dgm:prSet presAssocID="{C09A766E-5655-48A9-985E-4CE0179FFA1C}" presName="points" presStyleCnt="0"/>
      <dgm:spPr/>
    </dgm:pt>
    <dgm:pt modelId="{586BD802-CE7E-4FD0-A2F9-3249B165D4EA}" type="pres">
      <dgm:prSet presAssocID="{80148030-0428-4157-9F3C-8C94408272FA}" presName="compositeA" presStyleCnt="0"/>
      <dgm:spPr/>
    </dgm:pt>
    <dgm:pt modelId="{413ACD9F-3ECA-4125-BD09-F033D939F4FE}" type="pres">
      <dgm:prSet presAssocID="{80148030-0428-4157-9F3C-8C94408272FA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E3E33F2-5C66-4F09-98D2-5BB3D88D0D89}" type="pres">
      <dgm:prSet presAssocID="{80148030-0428-4157-9F3C-8C94408272FA}" presName="circleA" presStyleLbl="node1" presStyleIdx="0" presStyleCnt="3"/>
      <dgm:spPr/>
    </dgm:pt>
    <dgm:pt modelId="{CB617F3F-4015-4719-B253-773A1037EC83}" type="pres">
      <dgm:prSet presAssocID="{80148030-0428-4157-9F3C-8C94408272FA}" presName="spaceA" presStyleCnt="0"/>
      <dgm:spPr/>
    </dgm:pt>
    <dgm:pt modelId="{72EE7FBD-067C-434E-9C0B-CC601477A84F}" type="pres">
      <dgm:prSet presAssocID="{D8D1AC34-2DDA-4F12-A69B-58D6F50BA5D5}" presName="space" presStyleCnt="0"/>
      <dgm:spPr/>
    </dgm:pt>
    <dgm:pt modelId="{33204E59-2377-4802-B8F1-E54AEE812860}" type="pres">
      <dgm:prSet presAssocID="{36208BFA-C829-4B3D-8639-E87B4B5EFFC8}" presName="compositeB" presStyleCnt="0"/>
      <dgm:spPr/>
    </dgm:pt>
    <dgm:pt modelId="{014EE480-F7B9-470E-B40C-B4A07A9D04D2}" type="pres">
      <dgm:prSet presAssocID="{36208BFA-C829-4B3D-8639-E87B4B5EFFC8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9FD6FA3-1D35-494A-8696-BC2188895519}" type="pres">
      <dgm:prSet presAssocID="{36208BFA-C829-4B3D-8639-E87B4B5EFFC8}" presName="circleB" presStyleLbl="node1" presStyleIdx="1" presStyleCnt="3"/>
      <dgm:spPr/>
    </dgm:pt>
    <dgm:pt modelId="{25680E39-D72B-4B06-9384-5F01AD9637DF}" type="pres">
      <dgm:prSet presAssocID="{36208BFA-C829-4B3D-8639-E87B4B5EFFC8}" presName="spaceB" presStyleCnt="0"/>
      <dgm:spPr/>
    </dgm:pt>
    <dgm:pt modelId="{1AF73ACF-F463-487C-9474-BABF4F5D2DA8}" type="pres">
      <dgm:prSet presAssocID="{30B8AD76-BC2A-4712-BC19-A0108847A003}" presName="space" presStyleCnt="0"/>
      <dgm:spPr/>
    </dgm:pt>
    <dgm:pt modelId="{DE9AC2EE-8CE9-45F5-B55B-EF3FB7597405}" type="pres">
      <dgm:prSet presAssocID="{DC683029-01A6-4D5C-9CF1-454BFCB6603F}" presName="compositeA" presStyleCnt="0"/>
      <dgm:spPr/>
    </dgm:pt>
    <dgm:pt modelId="{1E90A771-495D-4528-B380-C92B829E8E08}" type="pres">
      <dgm:prSet presAssocID="{DC683029-01A6-4D5C-9CF1-454BFCB6603F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B31F9A9-0396-4267-AE74-7EED818CD30E}" type="pres">
      <dgm:prSet presAssocID="{DC683029-01A6-4D5C-9CF1-454BFCB6603F}" presName="circleA" presStyleLbl="node1" presStyleIdx="2" presStyleCnt="3"/>
      <dgm:spPr/>
    </dgm:pt>
    <dgm:pt modelId="{CC589AF9-034B-4E3A-B8D2-6F6EB6FEFB2F}" type="pres">
      <dgm:prSet presAssocID="{DC683029-01A6-4D5C-9CF1-454BFCB6603F}" presName="spaceA" presStyleCnt="0"/>
      <dgm:spPr/>
    </dgm:pt>
  </dgm:ptLst>
  <dgm:cxnLst>
    <dgm:cxn modelId="{7A073BEF-11A3-4E7C-AF9D-70257D7BBFF2}" type="presOf" srcId="{DC683029-01A6-4D5C-9CF1-454BFCB6603F}" destId="{1E90A771-495D-4528-B380-C92B829E8E08}" srcOrd="0" destOrd="0" presId="urn:microsoft.com/office/officeart/2005/8/layout/hProcess11"/>
    <dgm:cxn modelId="{67D0D015-51F4-46A5-8561-B65D534FB8A6}" srcId="{C09A766E-5655-48A9-985E-4CE0179FFA1C}" destId="{80148030-0428-4157-9F3C-8C94408272FA}" srcOrd="0" destOrd="0" parTransId="{8791135B-9C6C-4D1C-90F5-220DDCB437B2}" sibTransId="{D8D1AC34-2DDA-4F12-A69B-58D6F50BA5D5}"/>
    <dgm:cxn modelId="{1D6DAD6A-EA03-467C-8395-FA69EDE1B6A8}" type="presOf" srcId="{80148030-0428-4157-9F3C-8C94408272FA}" destId="{413ACD9F-3ECA-4125-BD09-F033D939F4FE}" srcOrd="0" destOrd="0" presId="urn:microsoft.com/office/officeart/2005/8/layout/hProcess11"/>
    <dgm:cxn modelId="{0B20A69C-2D62-4489-BC36-87E986CD2611}" type="presOf" srcId="{36208BFA-C829-4B3D-8639-E87B4B5EFFC8}" destId="{014EE480-F7B9-470E-B40C-B4A07A9D04D2}" srcOrd="0" destOrd="0" presId="urn:microsoft.com/office/officeart/2005/8/layout/hProcess11"/>
    <dgm:cxn modelId="{804FEF6A-7245-48F1-91D2-DDFF0375C592}" srcId="{C09A766E-5655-48A9-985E-4CE0179FFA1C}" destId="{DC683029-01A6-4D5C-9CF1-454BFCB6603F}" srcOrd="2" destOrd="0" parTransId="{7699DDD7-3D2B-43B9-9B6A-D49C8D8C5DBD}" sibTransId="{C8309DCA-680D-469D-A10E-5B6A61068B43}"/>
    <dgm:cxn modelId="{0116C932-11DF-4ECE-B673-989BE470856D}" srcId="{C09A766E-5655-48A9-985E-4CE0179FFA1C}" destId="{36208BFA-C829-4B3D-8639-E87B4B5EFFC8}" srcOrd="1" destOrd="0" parTransId="{557C9C76-1D5C-4B09-8C24-3B6ED0028944}" sibTransId="{30B8AD76-BC2A-4712-BC19-A0108847A003}"/>
    <dgm:cxn modelId="{4F2171AF-136A-4C68-91FB-686C5C24E4C8}" type="presOf" srcId="{C09A766E-5655-48A9-985E-4CE0179FFA1C}" destId="{7A8AEA8C-E218-4B2E-9110-E2953642E536}" srcOrd="0" destOrd="0" presId="urn:microsoft.com/office/officeart/2005/8/layout/hProcess11"/>
    <dgm:cxn modelId="{FAFF0B4B-A2CA-4D8E-9DCB-AC6986D78517}" type="presParOf" srcId="{7A8AEA8C-E218-4B2E-9110-E2953642E536}" destId="{9BB85FF4-671E-47AE-B2E4-DB5F05A7BF67}" srcOrd="0" destOrd="0" presId="urn:microsoft.com/office/officeart/2005/8/layout/hProcess11"/>
    <dgm:cxn modelId="{32380908-A187-4424-A400-C5F620E79F9F}" type="presParOf" srcId="{7A8AEA8C-E218-4B2E-9110-E2953642E536}" destId="{79FB645C-4364-4AAE-B3F2-793B6E1DF036}" srcOrd="1" destOrd="0" presId="urn:microsoft.com/office/officeart/2005/8/layout/hProcess11"/>
    <dgm:cxn modelId="{1017D7AE-1936-41BD-915F-D3C1451F8A85}" type="presParOf" srcId="{79FB645C-4364-4AAE-B3F2-793B6E1DF036}" destId="{586BD802-CE7E-4FD0-A2F9-3249B165D4EA}" srcOrd="0" destOrd="0" presId="urn:microsoft.com/office/officeart/2005/8/layout/hProcess11"/>
    <dgm:cxn modelId="{84B4A8AA-0396-43DE-9260-439BA3541E3E}" type="presParOf" srcId="{586BD802-CE7E-4FD0-A2F9-3249B165D4EA}" destId="{413ACD9F-3ECA-4125-BD09-F033D939F4FE}" srcOrd="0" destOrd="0" presId="urn:microsoft.com/office/officeart/2005/8/layout/hProcess11"/>
    <dgm:cxn modelId="{450E31DB-6C17-438E-893C-4E834FAF0D9F}" type="presParOf" srcId="{586BD802-CE7E-4FD0-A2F9-3249B165D4EA}" destId="{4E3E33F2-5C66-4F09-98D2-5BB3D88D0D89}" srcOrd="1" destOrd="0" presId="urn:microsoft.com/office/officeart/2005/8/layout/hProcess11"/>
    <dgm:cxn modelId="{95295127-A206-4C3F-8A40-190E2111F893}" type="presParOf" srcId="{586BD802-CE7E-4FD0-A2F9-3249B165D4EA}" destId="{CB617F3F-4015-4719-B253-773A1037EC83}" srcOrd="2" destOrd="0" presId="urn:microsoft.com/office/officeart/2005/8/layout/hProcess11"/>
    <dgm:cxn modelId="{26B5F366-AACF-4664-855A-14DBAA28CAA0}" type="presParOf" srcId="{79FB645C-4364-4AAE-B3F2-793B6E1DF036}" destId="{72EE7FBD-067C-434E-9C0B-CC601477A84F}" srcOrd="1" destOrd="0" presId="urn:microsoft.com/office/officeart/2005/8/layout/hProcess11"/>
    <dgm:cxn modelId="{F1C1428F-A3CD-4699-994B-51BE877DEC45}" type="presParOf" srcId="{79FB645C-4364-4AAE-B3F2-793B6E1DF036}" destId="{33204E59-2377-4802-B8F1-E54AEE812860}" srcOrd="2" destOrd="0" presId="urn:microsoft.com/office/officeart/2005/8/layout/hProcess11"/>
    <dgm:cxn modelId="{2D254ADB-42A6-469F-AA1C-D4600BB495E3}" type="presParOf" srcId="{33204E59-2377-4802-B8F1-E54AEE812860}" destId="{014EE480-F7B9-470E-B40C-B4A07A9D04D2}" srcOrd="0" destOrd="0" presId="urn:microsoft.com/office/officeart/2005/8/layout/hProcess11"/>
    <dgm:cxn modelId="{1C9E8D69-0E53-4FD7-A91F-4192DF2A664E}" type="presParOf" srcId="{33204E59-2377-4802-B8F1-E54AEE812860}" destId="{19FD6FA3-1D35-494A-8696-BC2188895519}" srcOrd="1" destOrd="0" presId="urn:microsoft.com/office/officeart/2005/8/layout/hProcess11"/>
    <dgm:cxn modelId="{AA6FF89F-9B0B-41C2-BD02-6D7F62A8E54E}" type="presParOf" srcId="{33204E59-2377-4802-B8F1-E54AEE812860}" destId="{25680E39-D72B-4B06-9384-5F01AD9637DF}" srcOrd="2" destOrd="0" presId="urn:microsoft.com/office/officeart/2005/8/layout/hProcess11"/>
    <dgm:cxn modelId="{753BF98A-8C2A-4F42-B4CD-82C4220CD403}" type="presParOf" srcId="{79FB645C-4364-4AAE-B3F2-793B6E1DF036}" destId="{1AF73ACF-F463-487C-9474-BABF4F5D2DA8}" srcOrd="3" destOrd="0" presId="urn:microsoft.com/office/officeart/2005/8/layout/hProcess11"/>
    <dgm:cxn modelId="{A9BD2D24-4AE1-4BDB-8871-DE6F206D4093}" type="presParOf" srcId="{79FB645C-4364-4AAE-B3F2-793B6E1DF036}" destId="{DE9AC2EE-8CE9-45F5-B55B-EF3FB7597405}" srcOrd="4" destOrd="0" presId="urn:microsoft.com/office/officeart/2005/8/layout/hProcess11"/>
    <dgm:cxn modelId="{95A05DD4-AABC-4340-8FB9-430875E09672}" type="presParOf" srcId="{DE9AC2EE-8CE9-45F5-B55B-EF3FB7597405}" destId="{1E90A771-495D-4528-B380-C92B829E8E08}" srcOrd="0" destOrd="0" presId="urn:microsoft.com/office/officeart/2005/8/layout/hProcess11"/>
    <dgm:cxn modelId="{5EEB3DAD-8852-466A-B27B-2D83DFFB6D0F}" type="presParOf" srcId="{DE9AC2EE-8CE9-45F5-B55B-EF3FB7597405}" destId="{9B31F9A9-0396-4267-AE74-7EED818CD30E}" srcOrd="1" destOrd="0" presId="urn:microsoft.com/office/officeart/2005/8/layout/hProcess11"/>
    <dgm:cxn modelId="{81B947DE-35C6-4CF0-ADC1-C0E17BE1242E}" type="presParOf" srcId="{DE9AC2EE-8CE9-45F5-B55B-EF3FB7597405}" destId="{CC589AF9-034B-4E3A-B8D2-6F6EB6FEFB2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8EA993-DA5D-4879-BF6F-639EB45C7101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r-HR"/>
        </a:p>
      </dgm:t>
    </dgm:pt>
    <dgm:pt modelId="{CF048165-D33F-438E-B07B-5415D2D99FDE}">
      <dgm:prSet phldrT="[Text]"/>
      <dgm:spPr/>
      <dgm:t>
        <a:bodyPr/>
        <a:lstStyle/>
        <a:p>
          <a:r>
            <a:rPr lang="hr-HR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4118  članova</a:t>
          </a:r>
          <a:endParaRPr lang="hr-HR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8426625-7FBF-468D-BB16-BFD74D17B3DD}" type="parTrans" cxnId="{3929B626-802B-4313-96CC-EA601C1966C1}">
      <dgm:prSet/>
      <dgm:spPr/>
      <dgm:t>
        <a:bodyPr/>
        <a:lstStyle/>
        <a:p>
          <a:endParaRPr lang="hr-HR"/>
        </a:p>
      </dgm:t>
    </dgm:pt>
    <dgm:pt modelId="{EE246723-6DC2-4EED-AA61-A56C46D0B1CC}" type="sibTrans" cxnId="{3929B626-802B-4313-96CC-EA601C1966C1}">
      <dgm:prSet/>
      <dgm:spPr/>
      <dgm:t>
        <a:bodyPr/>
        <a:lstStyle/>
        <a:p>
          <a:endParaRPr lang="hr-HR" dirty="0"/>
        </a:p>
      </dgm:t>
    </dgm:pt>
    <dgm:pt modelId="{1DEAF42D-D71A-4EAF-A93D-B9C4F2D5AE94}">
      <dgm:prSet phldrT="[Text]"/>
      <dgm:spPr/>
      <dgm:t>
        <a:bodyPr/>
        <a:lstStyle/>
        <a:p>
          <a:r>
            <a:rPr lang="hr-HR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1434 projekata</a:t>
          </a:r>
          <a:endParaRPr lang="hr-HR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448525B-8DD7-4A20-B87A-7E609FABA368}" type="parTrans" cxnId="{3A85A68D-2279-4CB0-B3D6-04ACFE12BDEB}">
      <dgm:prSet/>
      <dgm:spPr/>
      <dgm:t>
        <a:bodyPr/>
        <a:lstStyle/>
        <a:p>
          <a:endParaRPr lang="hr-HR"/>
        </a:p>
      </dgm:t>
    </dgm:pt>
    <dgm:pt modelId="{E8964B93-7D95-4734-AB96-1D24428D2471}" type="sibTrans" cxnId="{3A85A68D-2279-4CB0-B3D6-04ACFE12BDEB}">
      <dgm:prSet/>
      <dgm:spPr/>
      <dgm:t>
        <a:bodyPr/>
        <a:lstStyle/>
        <a:p>
          <a:endParaRPr lang="hr-HR"/>
        </a:p>
      </dgm:t>
    </dgm:pt>
    <dgm:pt modelId="{C7F90481-A2BE-4F17-9CF7-E4A2A0F737CA}" type="pres">
      <dgm:prSet presAssocID="{8B8EA993-DA5D-4879-BF6F-639EB45C7101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E077C3A7-68EC-439D-8E46-AFA88E6721C2}" type="pres">
      <dgm:prSet presAssocID="{CF048165-D33F-438E-B07B-5415D2D99FDE}" presName="composite" presStyleCnt="0"/>
      <dgm:spPr/>
    </dgm:pt>
    <dgm:pt modelId="{A26CA170-EBE7-4D61-BFF2-EB5E7ABD2A1B}" type="pres">
      <dgm:prSet presAssocID="{CF048165-D33F-438E-B07B-5415D2D99FDE}" presName="Parent1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6184585-3BEB-4C7A-A95D-742B17D23A7F}" type="pres">
      <dgm:prSet presAssocID="{CF048165-D33F-438E-B07B-5415D2D99FDE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DB005F9-BB62-4674-BC59-9281BD891AB1}" type="pres">
      <dgm:prSet presAssocID="{CF048165-D33F-438E-B07B-5415D2D99FDE}" presName="BalanceSpacing" presStyleCnt="0"/>
      <dgm:spPr/>
    </dgm:pt>
    <dgm:pt modelId="{FDB36535-EA7A-4485-904E-5D8EBFF2716B}" type="pres">
      <dgm:prSet presAssocID="{CF048165-D33F-438E-B07B-5415D2D99FDE}" presName="BalanceSpacing1" presStyleCnt="0"/>
      <dgm:spPr/>
    </dgm:pt>
    <dgm:pt modelId="{7C5D4A7E-3A8D-4D09-8090-D2DE73B0D5B2}" type="pres">
      <dgm:prSet presAssocID="{EE246723-6DC2-4EED-AA61-A56C46D0B1CC}" presName="Accent1Text" presStyleLbl="node1" presStyleIdx="1" presStyleCnt="4"/>
      <dgm:spPr/>
      <dgm:t>
        <a:bodyPr/>
        <a:lstStyle/>
        <a:p>
          <a:endParaRPr lang="hr-HR"/>
        </a:p>
      </dgm:t>
    </dgm:pt>
    <dgm:pt modelId="{E8EE53DF-FE75-424D-AC86-EC28F8AA0368}" type="pres">
      <dgm:prSet presAssocID="{EE246723-6DC2-4EED-AA61-A56C46D0B1CC}" presName="spaceBetweenRectangles" presStyleCnt="0"/>
      <dgm:spPr/>
    </dgm:pt>
    <dgm:pt modelId="{5CB288F3-C0C4-4123-A6FB-92FF6C9F43C2}" type="pres">
      <dgm:prSet presAssocID="{1DEAF42D-D71A-4EAF-A93D-B9C4F2D5AE94}" presName="composite" presStyleCnt="0"/>
      <dgm:spPr/>
    </dgm:pt>
    <dgm:pt modelId="{F14502D2-F93B-4262-B2C4-20158068C765}" type="pres">
      <dgm:prSet presAssocID="{1DEAF42D-D71A-4EAF-A93D-B9C4F2D5AE94}" presName="Parent1" presStyleLbl="node1" presStyleIdx="2" presStyleCnt="4" custLinFactNeighborX="-2522" custLinFactNeighborY="-121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47A39A3-3C2A-412F-9835-DC0BBAD7CCEA}" type="pres">
      <dgm:prSet presAssocID="{1DEAF42D-D71A-4EAF-A93D-B9C4F2D5AE94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76B6510-FAD9-41C2-BCA0-DA1775B6B5BF}" type="pres">
      <dgm:prSet presAssocID="{1DEAF42D-D71A-4EAF-A93D-B9C4F2D5AE94}" presName="BalanceSpacing" presStyleCnt="0"/>
      <dgm:spPr/>
    </dgm:pt>
    <dgm:pt modelId="{2580671D-5935-4363-B169-D474655476F2}" type="pres">
      <dgm:prSet presAssocID="{1DEAF42D-D71A-4EAF-A93D-B9C4F2D5AE94}" presName="BalanceSpacing1" presStyleCnt="0"/>
      <dgm:spPr/>
    </dgm:pt>
    <dgm:pt modelId="{B1207A6D-14AC-420F-9D4C-D9A6F8793E3E}" type="pres">
      <dgm:prSet presAssocID="{E8964B93-7D95-4734-AB96-1D24428D2471}" presName="Accent1Text" presStyleLbl="node1" presStyleIdx="3" presStyleCnt="4"/>
      <dgm:spPr/>
      <dgm:t>
        <a:bodyPr/>
        <a:lstStyle/>
        <a:p>
          <a:endParaRPr lang="hr-HR"/>
        </a:p>
      </dgm:t>
    </dgm:pt>
  </dgm:ptLst>
  <dgm:cxnLst>
    <dgm:cxn modelId="{44618C35-1C50-401C-AE18-2BD0B33A2184}" type="presOf" srcId="{1DEAF42D-D71A-4EAF-A93D-B9C4F2D5AE94}" destId="{F14502D2-F93B-4262-B2C4-20158068C765}" srcOrd="0" destOrd="0" presId="urn:microsoft.com/office/officeart/2008/layout/AlternatingHexagons"/>
    <dgm:cxn modelId="{3A85A68D-2279-4CB0-B3D6-04ACFE12BDEB}" srcId="{8B8EA993-DA5D-4879-BF6F-639EB45C7101}" destId="{1DEAF42D-D71A-4EAF-A93D-B9C4F2D5AE94}" srcOrd="1" destOrd="0" parTransId="{E448525B-8DD7-4A20-B87A-7E609FABA368}" sibTransId="{E8964B93-7D95-4734-AB96-1D24428D2471}"/>
    <dgm:cxn modelId="{F373BD15-16DE-460B-B79E-38B304B7E081}" type="presOf" srcId="{E8964B93-7D95-4734-AB96-1D24428D2471}" destId="{B1207A6D-14AC-420F-9D4C-D9A6F8793E3E}" srcOrd="0" destOrd="0" presId="urn:microsoft.com/office/officeart/2008/layout/AlternatingHexagons"/>
    <dgm:cxn modelId="{EB1CE428-FC88-4FFC-ACC0-FBEF3390229A}" type="presOf" srcId="{EE246723-6DC2-4EED-AA61-A56C46D0B1CC}" destId="{7C5D4A7E-3A8D-4D09-8090-D2DE73B0D5B2}" srcOrd="0" destOrd="0" presId="urn:microsoft.com/office/officeart/2008/layout/AlternatingHexagons"/>
    <dgm:cxn modelId="{FC6CB0C5-0B37-43F6-9E71-418BBBC91908}" type="presOf" srcId="{8B8EA993-DA5D-4879-BF6F-639EB45C7101}" destId="{C7F90481-A2BE-4F17-9CF7-E4A2A0F737CA}" srcOrd="0" destOrd="0" presId="urn:microsoft.com/office/officeart/2008/layout/AlternatingHexagons"/>
    <dgm:cxn modelId="{3929B626-802B-4313-96CC-EA601C1966C1}" srcId="{8B8EA993-DA5D-4879-BF6F-639EB45C7101}" destId="{CF048165-D33F-438E-B07B-5415D2D99FDE}" srcOrd="0" destOrd="0" parTransId="{18426625-7FBF-468D-BB16-BFD74D17B3DD}" sibTransId="{EE246723-6DC2-4EED-AA61-A56C46D0B1CC}"/>
    <dgm:cxn modelId="{E2F6483C-585F-42C3-81CA-9A2833EBCB6E}" type="presOf" srcId="{CF048165-D33F-438E-B07B-5415D2D99FDE}" destId="{A26CA170-EBE7-4D61-BFF2-EB5E7ABD2A1B}" srcOrd="0" destOrd="0" presId="urn:microsoft.com/office/officeart/2008/layout/AlternatingHexagons"/>
    <dgm:cxn modelId="{BB21B325-EF1D-4CE4-A654-01B5595735DB}" type="presParOf" srcId="{C7F90481-A2BE-4F17-9CF7-E4A2A0F737CA}" destId="{E077C3A7-68EC-439D-8E46-AFA88E6721C2}" srcOrd="0" destOrd="0" presId="urn:microsoft.com/office/officeart/2008/layout/AlternatingHexagons"/>
    <dgm:cxn modelId="{A4FEBEE7-B6F6-40B8-85F5-F606D1D7AB48}" type="presParOf" srcId="{E077C3A7-68EC-439D-8E46-AFA88E6721C2}" destId="{A26CA170-EBE7-4D61-BFF2-EB5E7ABD2A1B}" srcOrd="0" destOrd="0" presId="urn:microsoft.com/office/officeart/2008/layout/AlternatingHexagons"/>
    <dgm:cxn modelId="{E93C9E9C-6628-4FE7-B8B5-445607417B24}" type="presParOf" srcId="{E077C3A7-68EC-439D-8E46-AFA88E6721C2}" destId="{16184585-3BEB-4C7A-A95D-742B17D23A7F}" srcOrd="1" destOrd="0" presId="urn:microsoft.com/office/officeart/2008/layout/AlternatingHexagons"/>
    <dgm:cxn modelId="{07E39899-18EB-46D5-84DC-2055C8B63666}" type="presParOf" srcId="{E077C3A7-68EC-439D-8E46-AFA88E6721C2}" destId="{3DB005F9-BB62-4674-BC59-9281BD891AB1}" srcOrd="2" destOrd="0" presId="urn:microsoft.com/office/officeart/2008/layout/AlternatingHexagons"/>
    <dgm:cxn modelId="{C50B8109-7BC1-47D0-98A2-74EBFA35F7C1}" type="presParOf" srcId="{E077C3A7-68EC-439D-8E46-AFA88E6721C2}" destId="{FDB36535-EA7A-4485-904E-5D8EBFF2716B}" srcOrd="3" destOrd="0" presId="urn:microsoft.com/office/officeart/2008/layout/AlternatingHexagons"/>
    <dgm:cxn modelId="{4A9EE1F5-7938-4618-B99C-7CEBD240EEA6}" type="presParOf" srcId="{E077C3A7-68EC-439D-8E46-AFA88E6721C2}" destId="{7C5D4A7E-3A8D-4D09-8090-D2DE73B0D5B2}" srcOrd="4" destOrd="0" presId="urn:microsoft.com/office/officeart/2008/layout/AlternatingHexagons"/>
    <dgm:cxn modelId="{69104DD7-1F8A-4C58-A8DD-110EB5B1E92B}" type="presParOf" srcId="{C7F90481-A2BE-4F17-9CF7-E4A2A0F737CA}" destId="{E8EE53DF-FE75-424D-AC86-EC28F8AA0368}" srcOrd="1" destOrd="0" presId="urn:microsoft.com/office/officeart/2008/layout/AlternatingHexagons"/>
    <dgm:cxn modelId="{06F2AAD4-827D-42CD-A48B-4FAF91B46616}" type="presParOf" srcId="{C7F90481-A2BE-4F17-9CF7-E4A2A0F737CA}" destId="{5CB288F3-C0C4-4123-A6FB-92FF6C9F43C2}" srcOrd="2" destOrd="0" presId="urn:microsoft.com/office/officeart/2008/layout/AlternatingHexagons"/>
    <dgm:cxn modelId="{71F9B326-32D9-4D73-9C90-8A86DEF726EA}" type="presParOf" srcId="{5CB288F3-C0C4-4123-A6FB-92FF6C9F43C2}" destId="{F14502D2-F93B-4262-B2C4-20158068C765}" srcOrd="0" destOrd="0" presId="urn:microsoft.com/office/officeart/2008/layout/AlternatingHexagons"/>
    <dgm:cxn modelId="{B7D9C955-6CC5-4369-BD91-3ACDD6C5B055}" type="presParOf" srcId="{5CB288F3-C0C4-4123-A6FB-92FF6C9F43C2}" destId="{C47A39A3-3C2A-412F-9835-DC0BBAD7CCEA}" srcOrd="1" destOrd="0" presId="urn:microsoft.com/office/officeart/2008/layout/AlternatingHexagons"/>
    <dgm:cxn modelId="{DC00F1C6-8B02-4E5F-BAFD-1A76C46DB5B0}" type="presParOf" srcId="{5CB288F3-C0C4-4123-A6FB-92FF6C9F43C2}" destId="{B76B6510-FAD9-41C2-BCA0-DA1775B6B5BF}" srcOrd="2" destOrd="0" presId="urn:microsoft.com/office/officeart/2008/layout/AlternatingHexagons"/>
    <dgm:cxn modelId="{23A4553E-C0C2-4B96-B642-97467162C991}" type="presParOf" srcId="{5CB288F3-C0C4-4123-A6FB-92FF6C9F43C2}" destId="{2580671D-5935-4363-B169-D474655476F2}" srcOrd="3" destOrd="0" presId="urn:microsoft.com/office/officeart/2008/layout/AlternatingHexagons"/>
    <dgm:cxn modelId="{FF9AAF10-9418-4757-9F17-B383D73292FC}" type="presParOf" srcId="{5CB288F3-C0C4-4123-A6FB-92FF6C9F43C2}" destId="{B1207A6D-14AC-420F-9D4C-D9A6F8793E3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34A5A5-358D-4A94-AC73-52457D7F313B}" type="doc">
      <dgm:prSet loTypeId="urn:microsoft.com/office/officeart/2005/8/layout/gear1" loCatId="cycl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hr-HR"/>
        </a:p>
      </dgm:t>
    </dgm:pt>
    <dgm:pt modelId="{A3B6DD5E-0B5D-4AE7-B9D4-1FFF932F8B51}">
      <dgm:prSet phldrT="[Text]"/>
      <dgm:spPr/>
      <dgm:t>
        <a:bodyPr/>
        <a:lstStyle/>
        <a:p>
          <a:r>
            <a:rPr lang="hr-HR" dirty="0" smtClean="0"/>
            <a:t>Inovativna nastava</a:t>
          </a:r>
          <a:endParaRPr lang="hr-HR" dirty="0"/>
        </a:p>
      </dgm:t>
    </dgm:pt>
    <dgm:pt modelId="{BD707159-2751-455D-AB3D-67A9A845E29B}" type="parTrans" cxnId="{29B56F12-254E-46D4-B75C-DF82F3F17982}">
      <dgm:prSet/>
      <dgm:spPr/>
      <dgm:t>
        <a:bodyPr/>
        <a:lstStyle/>
        <a:p>
          <a:endParaRPr lang="hr-HR"/>
        </a:p>
      </dgm:t>
    </dgm:pt>
    <dgm:pt modelId="{A1329765-A1FD-44C8-90A2-BA00FE72283D}" type="sibTrans" cxnId="{29B56F12-254E-46D4-B75C-DF82F3F17982}">
      <dgm:prSet/>
      <dgm:spPr/>
      <dgm:t>
        <a:bodyPr/>
        <a:lstStyle/>
        <a:p>
          <a:endParaRPr lang="hr-HR"/>
        </a:p>
      </dgm:t>
    </dgm:pt>
    <dgm:pt modelId="{C8F475F8-9A2A-4DFB-AA68-7F81A55A77CD}">
      <dgm:prSet phldrT="[Text]"/>
      <dgm:spPr/>
      <dgm:t>
        <a:bodyPr/>
        <a:lstStyle/>
        <a:p>
          <a:r>
            <a:rPr lang="hr-HR" dirty="0" smtClean="0"/>
            <a:t>Mogućnosti usavršavanja</a:t>
          </a:r>
          <a:endParaRPr lang="hr-HR" dirty="0"/>
        </a:p>
      </dgm:t>
    </dgm:pt>
    <dgm:pt modelId="{2152B121-A66D-4708-AFB8-0FE598AB5724}" type="parTrans" cxnId="{99B67099-0F62-473A-87DF-D567F2755E41}">
      <dgm:prSet/>
      <dgm:spPr/>
      <dgm:t>
        <a:bodyPr/>
        <a:lstStyle/>
        <a:p>
          <a:endParaRPr lang="hr-HR"/>
        </a:p>
      </dgm:t>
    </dgm:pt>
    <dgm:pt modelId="{DDF5FD2A-F833-4E24-8493-B8DFFF5C9B3E}" type="sibTrans" cxnId="{99B67099-0F62-473A-87DF-D567F2755E41}">
      <dgm:prSet/>
      <dgm:spPr/>
      <dgm:t>
        <a:bodyPr/>
        <a:lstStyle/>
        <a:p>
          <a:endParaRPr lang="hr-HR"/>
        </a:p>
      </dgm:t>
    </dgm:pt>
    <dgm:pt modelId="{D9A3BBF8-40F8-45B4-AF00-815C73B1BCF2}">
      <dgm:prSet phldrT="[Text]"/>
      <dgm:spPr/>
      <dgm:t>
        <a:bodyPr/>
        <a:lstStyle/>
        <a:p>
          <a:r>
            <a:rPr lang="hr-HR" dirty="0" smtClean="0"/>
            <a:t>Primjeri dobre prakse</a:t>
          </a:r>
          <a:endParaRPr lang="hr-HR" dirty="0"/>
        </a:p>
      </dgm:t>
    </dgm:pt>
    <dgm:pt modelId="{DFAF8199-40E6-4E32-9ECA-2386FAB3D7CA}" type="parTrans" cxnId="{65B801CA-370A-4190-9A72-344311D18F68}">
      <dgm:prSet/>
      <dgm:spPr/>
      <dgm:t>
        <a:bodyPr/>
        <a:lstStyle/>
        <a:p>
          <a:endParaRPr lang="hr-HR"/>
        </a:p>
      </dgm:t>
    </dgm:pt>
    <dgm:pt modelId="{75B2ED48-E0B6-4DF5-A56F-343F7F07C461}" type="sibTrans" cxnId="{65B801CA-370A-4190-9A72-344311D18F68}">
      <dgm:prSet/>
      <dgm:spPr/>
      <dgm:t>
        <a:bodyPr/>
        <a:lstStyle/>
        <a:p>
          <a:endParaRPr lang="hr-HR"/>
        </a:p>
      </dgm:t>
    </dgm:pt>
    <dgm:pt modelId="{3DB60EC4-7BBF-42FA-84D5-A6D19FD0A457}" type="pres">
      <dgm:prSet presAssocID="{2734A5A5-358D-4A94-AC73-52457D7F313B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2F45C44-3EA3-4D64-B0A4-C251B4F261EA}" type="pres">
      <dgm:prSet presAssocID="{A3B6DD5E-0B5D-4AE7-B9D4-1FFF932F8B51}" presName="gear1" presStyleLbl="node1" presStyleIdx="0" presStyleCnt="3" custScaleX="71098" custScaleY="70778" custLinFactNeighborX="20678" custLinFactNeighborY="-18047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793E0A1-EC27-481C-A95A-BE05C2EB4025}" type="pres">
      <dgm:prSet presAssocID="{A3B6DD5E-0B5D-4AE7-B9D4-1FFF932F8B51}" presName="gear1srcNode" presStyleLbl="node1" presStyleIdx="0" presStyleCnt="3"/>
      <dgm:spPr/>
      <dgm:t>
        <a:bodyPr/>
        <a:lstStyle/>
        <a:p>
          <a:endParaRPr lang="hr-HR"/>
        </a:p>
      </dgm:t>
    </dgm:pt>
    <dgm:pt modelId="{289BAFEF-B51A-4DEA-8799-2119CFA3561E}" type="pres">
      <dgm:prSet presAssocID="{A3B6DD5E-0B5D-4AE7-B9D4-1FFF932F8B51}" presName="gear1dstNode" presStyleLbl="node1" presStyleIdx="0" presStyleCnt="3"/>
      <dgm:spPr/>
      <dgm:t>
        <a:bodyPr/>
        <a:lstStyle/>
        <a:p>
          <a:endParaRPr lang="hr-HR"/>
        </a:p>
      </dgm:t>
    </dgm:pt>
    <dgm:pt modelId="{FD18E430-CE22-4279-9A45-EACC7D97377D}" type="pres">
      <dgm:prSet presAssocID="{C8F475F8-9A2A-4DFB-AA68-7F81A55A77CD}" presName="gear2" presStyleLbl="node1" presStyleIdx="1" presStyleCnt="3" custLinFactNeighborX="-23212" custLinFactNeighborY="1580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C203EDB-4022-408C-B55F-F252CAEE7C9C}" type="pres">
      <dgm:prSet presAssocID="{C8F475F8-9A2A-4DFB-AA68-7F81A55A77CD}" presName="gear2srcNode" presStyleLbl="node1" presStyleIdx="1" presStyleCnt="3"/>
      <dgm:spPr/>
      <dgm:t>
        <a:bodyPr/>
        <a:lstStyle/>
        <a:p>
          <a:endParaRPr lang="hr-HR"/>
        </a:p>
      </dgm:t>
    </dgm:pt>
    <dgm:pt modelId="{B5310E89-5B8F-412F-A525-BD988B380919}" type="pres">
      <dgm:prSet presAssocID="{C8F475F8-9A2A-4DFB-AA68-7F81A55A77CD}" presName="gear2dstNode" presStyleLbl="node1" presStyleIdx="1" presStyleCnt="3"/>
      <dgm:spPr/>
      <dgm:t>
        <a:bodyPr/>
        <a:lstStyle/>
        <a:p>
          <a:endParaRPr lang="hr-HR"/>
        </a:p>
      </dgm:t>
    </dgm:pt>
    <dgm:pt modelId="{A00329F4-A38A-4CE0-97C0-6C7FB26B6711}" type="pres">
      <dgm:prSet presAssocID="{D9A3BBF8-40F8-45B4-AF00-815C73B1BCF2}" presName="gear3" presStyleLbl="node1" presStyleIdx="2" presStyleCnt="3" custLinFactNeighborX="38471" custLinFactNeighborY="-4419"/>
      <dgm:spPr/>
      <dgm:t>
        <a:bodyPr/>
        <a:lstStyle/>
        <a:p>
          <a:endParaRPr lang="hr-HR"/>
        </a:p>
      </dgm:t>
    </dgm:pt>
    <dgm:pt modelId="{FB9A9F7E-2A91-43B0-A22B-FCDA58C7BFE8}" type="pres">
      <dgm:prSet presAssocID="{D9A3BBF8-40F8-45B4-AF00-815C73B1BCF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406BD92-284E-4648-AD3A-DBCE1EA96E0A}" type="pres">
      <dgm:prSet presAssocID="{D9A3BBF8-40F8-45B4-AF00-815C73B1BCF2}" presName="gear3srcNode" presStyleLbl="node1" presStyleIdx="2" presStyleCnt="3"/>
      <dgm:spPr/>
      <dgm:t>
        <a:bodyPr/>
        <a:lstStyle/>
        <a:p>
          <a:endParaRPr lang="hr-HR"/>
        </a:p>
      </dgm:t>
    </dgm:pt>
    <dgm:pt modelId="{F5DC984A-E9BB-4722-86EE-736EAE91699E}" type="pres">
      <dgm:prSet presAssocID="{D9A3BBF8-40F8-45B4-AF00-815C73B1BCF2}" presName="gear3dstNode" presStyleLbl="node1" presStyleIdx="2" presStyleCnt="3"/>
      <dgm:spPr/>
      <dgm:t>
        <a:bodyPr/>
        <a:lstStyle/>
        <a:p>
          <a:endParaRPr lang="hr-HR"/>
        </a:p>
      </dgm:t>
    </dgm:pt>
    <dgm:pt modelId="{3239660C-4AAF-4FC7-8773-48AF596B14EA}" type="pres">
      <dgm:prSet presAssocID="{A1329765-A1FD-44C8-90A2-BA00FE72283D}" presName="connector1" presStyleLbl="sibTrans2D1" presStyleIdx="0" presStyleCnt="3" custAng="8858153" custScaleY="77308" custLinFactNeighborX="-76484" custLinFactNeighborY="-22697"/>
      <dgm:spPr/>
      <dgm:t>
        <a:bodyPr/>
        <a:lstStyle/>
        <a:p>
          <a:endParaRPr lang="hr-HR"/>
        </a:p>
      </dgm:t>
    </dgm:pt>
    <dgm:pt modelId="{46CD8621-FDEE-4A6F-A30C-EEEAFD1585E3}" type="pres">
      <dgm:prSet presAssocID="{DDF5FD2A-F833-4E24-8493-B8DFFF5C9B3E}" presName="connector2" presStyleLbl="sibTrans2D1" presStyleIdx="1" presStyleCnt="3" custLinFactNeighborX="-10227" custLinFactNeighborY="-39482"/>
      <dgm:spPr/>
      <dgm:t>
        <a:bodyPr/>
        <a:lstStyle/>
        <a:p>
          <a:endParaRPr lang="hr-HR"/>
        </a:p>
      </dgm:t>
    </dgm:pt>
    <dgm:pt modelId="{EAAEF61A-169F-412B-A0A7-6B69989BF920}" type="pres">
      <dgm:prSet presAssocID="{75B2ED48-E0B6-4DF5-A56F-343F7F07C461}" presName="connector3" presStyleLbl="sibTrans2D1" presStyleIdx="2" presStyleCnt="3" custAng="9595951" custLinFactNeighborX="37110" custLinFactNeighborY="7151"/>
      <dgm:spPr/>
      <dgm:t>
        <a:bodyPr/>
        <a:lstStyle/>
        <a:p>
          <a:endParaRPr lang="hr-HR"/>
        </a:p>
      </dgm:t>
    </dgm:pt>
  </dgm:ptLst>
  <dgm:cxnLst>
    <dgm:cxn modelId="{FD7158F6-ACDA-4BBC-B4E0-6E8FCF8A258C}" type="presOf" srcId="{C8F475F8-9A2A-4DFB-AA68-7F81A55A77CD}" destId="{B5310E89-5B8F-412F-A525-BD988B380919}" srcOrd="2" destOrd="0" presId="urn:microsoft.com/office/officeart/2005/8/layout/gear1"/>
    <dgm:cxn modelId="{3337752A-288B-4712-A00C-1828B9CD0212}" type="presOf" srcId="{DDF5FD2A-F833-4E24-8493-B8DFFF5C9B3E}" destId="{46CD8621-FDEE-4A6F-A30C-EEEAFD1585E3}" srcOrd="0" destOrd="0" presId="urn:microsoft.com/office/officeart/2005/8/layout/gear1"/>
    <dgm:cxn modelId="{29B56F12-254E-46D4-B75C-DF82F3F17982}" srcId="{2734A5A5-358D-4A94-AC73-52457D7F313B}" destId="{A3B6DD5E-0B5D-4AE7-B9D4-1FFF932F8B51}" srcOrd="0" destOrd="0" parTransId="{BD707159-2751-455D-AB3D-67A9A845E29B}" sibTransId="{A1329765-A1FD-44C8-90A2-BA00FE72283D}"/>
    <dgm:cxn modelId="{CF465F29-D40C-4569-9263-78D3F7679EA8}" type="presOf" srcId="{D9A3BBF8-40F8-45B4-AF00-815C73B1BCF2}" destId="{A00329F4-A38A-4CE0-97C0-6C7FB26B6711}" srcOrd="0" destOrd="0" presId="urn:microsoft.com/office/officeart/2005/8/layout/gear1"/>
    <dgm:cxn modelId="{27FA31A5-AA54-4A03-83EB-0AF612F25036}" type="presOf" srcId="{A3B6DD5E-0B5D-4AE7-B9D4-1FFF932F8B51}" destId="{289BAFEF-B51A-4DEA-8799-2119CFA3561E}" srcOrd="2" destOrd="0" presId="urn:microsoft.com/office/officeart/2005/8/layout/gear1"/>
    <dgm:cxn modelId="{A63570A1-0819-4D85-B2DC-DF348E2EF286}" type="presOf" srcId="{75B2ED48-E0B6-4DF5-A56F-343F7F07C461}" destId="{EAAEF61A-169F-412B-A0A7-6B69989BF920}" srcOrd="0" destOrd="0" presId="urn:microsoft.com/office/officeart/2005/8/layout/gear1"/>
    <dgm:cxn modelId="{15D5AC9E-36CD-4275-BF79-83FDE99F8D04}" type="presOf" srcId="{2734A5A5-358D-4A94-AC73-52457D7F313B}" destId="{3DB60EC4-7BBF-42FA-84D5-A6D19FD0A457}" srcOrd="0" destOrd="0" presId="urn:microsoft.com/office/officeart/2005/8/layout/gear1"/>
    <dgm:cxn modelId="{A511A390-3EED-4CE9-8592-CB80213819E1}" type="presOf" srcId="{D9A3BBF8-40F8-45B4-AF00-815C73B1BCF2}" destId="{6406BD92-284E-4648-AD3A-DBCE1EA96E0A}" srcOrd="2" destOrd="0" presId="urn:microsoft.com/office/officeart/2005/8/layout/gear1"/>
    <dgm:cxn modelId="{D3EE1449-3922-4A83-B949-B39E7D1FC14B}" type="presOf" srcId="{A1329765-A1FD-44C8-90A2-BA00FE72283D}" destId="{3239660C-4AAF-4FC7-8773-48AF596B14EA}" srcOrd="0" destOrd="0" presId="urn:microsoft.com/office/officeart/2005/8/layout/gear1"/>
    <dgm:cxn modelId="{4BCEEDEC-D5CA-4D28-8E02-3C114CEDCDF2}" type="presOf" srcId="{C8F475F8-9A2A-4DFB-AA68-7F81A55A77CD}" destId="{DC203EDB-4022-408C-B55F-F252CAEE7C9C}" srcOrd="1" destOrd="0" presId="urn:microsoft.com/office/officeart/2005/8/layout/gear1"/>
    <dgm:cxn modelId="{FBB63DE6-9948-4CE7-9F2C-832AE04A7CEF}" type="presOf" srcId="{D9A3BBF8-40F8-45B4-AF00-815C73B1BCF2}" destId="{FB9A9F7E-2A91-43B0-A22B-FCDA58C7BFE8}" srcOrd="1" destOrd="0" presId="urn:microsoft.com/office/officeart/2005/8/layout/gear1"/>
    <dgm:cxn modelId="{502333F9-275F-4B38-90F0-1CEE1539C120}" type="presOf" srcId="{D9A3BBF8-40F8-45B4-AF00-815C73B1BCF2}" destId="{F5DC984A-E9BB-4722-86EE-736EAE91699E}" srcOrd="3" destOrd="0" presId="urn:microsoft.com/office/officeart/2005/8/layout/gear1"/>
    <dgm:cxn modelId="{99B67099-0F62-473A-87DF-D567F2755E41}" srcId="{2734A5A5-358D-4A94-AC73-52457D7F313B}" destId="{C8F475F8-9A2A-4DFB-AA68-7F81A55A77CD}" srcOrd="1" destOrd="0" parTransId="{2152B121-A66D-4708-AFB8-0FE598AB5724}" sibTransId="{DDF5FD2A-F833-4E24-8493-B8DFFF5C9B3E}"/>
    <dgm:cxn modelId="{B9248D99-04F9-4707-BAFE-523187C1F3E6}" type="presOf" srcId="{C8F475F8-9A2A-4DFB-AA68-7F81A55A77CD}" destId="{FD18E430-CE22-4279-9A45-EACC7D97377D}" srcOrd="0" destOrd="0" presId="urn:microsoft.com/office/officeart/2005/8/layout/gear1"/>
    <dgm:cxn modelId="{599B94AB-D1E9-410E-8ED4-7CFF9D42C374}" type="presOf" srcId="{A3B6DD5E-0B5D-4AE7-B9D4-1FFF932F8B51}" destId="{62F45C44-3EA3-4D64-B0A4-C251B4F261EA}" srcOrd="0" destOrd="0" presId="urn:microsoft.com/office/officeart/2005/8/layout/gear1"/>
    <dgm:cxn modelId="{65B801CA-370A-4190-9A72-344311D18F68}" srcId="{2734A5A5-358D-4A94-AC73-52457D7F313B}" destId="{D9A3BBF8-40F8-45B4-AF00-815C73B1BCF2}" srcOrd="2" destOrd="0" parTransId="{DFAF8199-40E6-4E32-9ECA-2386FAB3D7CA}" sibTransId="{75B2ED48-E0B6-4DF5-A56F-343F7F07C461}"/>
    <dgm:cxn modelId="{1BEAF775-5015-4DD6-BE37-70C4DA9D474E}" type="presOf" srcId="{A3B6DD5E-0B5D-4AE7-B9D4-1FFF932F8B51}" destId="{A793E0A1-EC27-481C-A95A-BE05C2EB4025}" srcOrd="1" destOrd="0" presId="urn:microsoft.com/office/officeart/2005/8/layout/gear1"/>
    <dgm:cxn modelId="{93E34F8D-0E60-461D-9B52-6E457772B9B2}" type="presParOf" srcId="{3DB60EC4-7BBF-42FA-84D5-A6D19FD0A457}" destId="{62F45C44-3EA3-4D64-B0A4-C251B4F261EA}" srcOrd="0" destOrd="0" presId="urn:microsoft.com/office/officeart/2005/8/layout/gear1"/>
    <dgm:cxn modelId="{4CF0830F-CD24-408D-86D6-9B5DAADC599A}" type="presParOf" srcId="{3DB60EC4-7BBF-42FA-84D5-A6D19FD0A457}" destId="{A793E0A1-EC27-481C-A95A-BE05C2EB4025}" srcOrd="1" destOrd="0" presId="urn:microsoft.com/office/officeart/2005/8/layout/gear1"/>
    <dgm:cxn modelId="{C8853EB1-62C1-4F21-A7D8-932D4D56C70B}" type="presParOf" srcId="{3DB60EC4-7BBF-42FA-84D5-A6D19FD0A457}" destId="{289BAFEF-B51A-4DEA-8799-2119CFA3561E}" srcOrd="2" destOrd="0" presId="urn:microsoft.com/office/officeart/2005/8/layout/gear1"/>
    <dgm:cxn modelId="{789E1E77-AEC1-456D-8431-99D7311C2E9B}" type="presParOf" srcId="{3DB60EC4-7BBF-42FA-84D5-A6D19FD0A457}" destId="{FD18E430-CE22-4279-9A45-EACC7D97377D}" srcOrd="3" destOrd="0" presId="urn:microsoft.com/office/officeart/2005/8/layout/gear1"/>
    <dgm:cxn modelId="{8B56C318-80AF-4982-B2FA-45B6FD66AEBF}" type="presParOf" srcId="{3DB60EC4-7BBF-42FA-84D5-A6D19FD0A457}" destId="{DC203EDB-4022-408C-B55F-F252CAEE7C9C}" srcOrd="4" destOrd="0" presId="urn:microsoft.com/office/officeart/2005/8/layout/gear1"/>
    <dgm:cxn modelId="{A963B6C1-4864-4527-808A-87E0D07B63B6}" type="presParOf" srcId="{3DB60EC4-7BBF-42FA-84D5-A6D19FD0A457}" destId="{B5310E89-5B8F-412F-A525-BD988B380919}" srcOrd="5" destOrd="0" presId="urn:microsoft.com/office/officeart/2005/8/layout/gear1"/>
    <dgm:cxn modelId="{A5477DE9-7A05-416A-9796-558A3923356E}" type="presParOf" srcId="{3DB60EC4-7BBF-42FA-84D5-A6D19FD0A457}" destId="{A00329F4-A38A-4CE0-97C0-6C7FB26B6711}" srcOrd="6" destOrd="0" presId="urn:microsoft.com/office/officeart/2005/8/layout/gear1"/>
    <dgm:cxn modelId="{AAA2FC27-EBBC-45F5-9B27-E55AA5E85987}" type="presParOf" srcId="{3DB60EC4-7BBF-42FA-84D5-A6D19FD0A457}" destId="{FB9A9F7E-2A91-43B0-A22B-FCDA58C7BFE8}" srcOrd="7" destOrd="0" presId="urn:microsoft.com/office/officeart/2005/8/layout/gear1"/>
    <dgm:cxn modelId="{3FB1F006-A262-4AF9-A6C4-985CCC19A509}" type="presParOf" srcId="{3DB60EC4-7BBF-42FA-84D5-A6D19FD0A457}" destId="{6406BD92-284E-4648-AD3A-DBCE1EA96E0A}" srcOrd="8" destOrd="0" presId="urn:microsoft.com/office/officeart/2005/8/layout/gear1"/>
    <dgm:cxn modelId="{D76983C7-DF9B-476C-A77B-76B4EB37AB35}" type="presParOf" srcId="{3DB60EC4-7BBF-42FA-84D5-A6D19FD0A457}" destId="{F5DC984A-E9BB-4722-86EE-736EAE91699E}" srcOrd="9" destOrd="0" presId="urn:microsoft.com/office/officeart/2005/8/layout/gear1"/>
    <dgm:cxn modelId="{43B9C4DF-E223-499C-BC2E-C3EBD20EAEDE}" type="presParOf" srcId="{3DB60EC4-7BBF-42FA-84D5-A6D19FD0A457}" destId="{3239660C-4AAF-4FC7-8773-48AF596B14EA}" srcOrd="10" destOrd="0" presId="urn:microsoft.com/office/officeart/2005/8/layout/gear1"/>
    <dgm:cxn modelId="{4F3F5906-62E4-40EE-B7C1-1210A423A32B}" type="presParOf" srcId="{3DB60EC4-7BBF-42FA-84D5-A6D19FD0A457}" destId="{46CD8621-FDEE-4A6F-A30C-EEEAFD1585E3}" srcOrd="11" destOrd="0" presId="urn:microsoft.com/office/officeart/2005/8/layout/gear1"/>
    <dgm:cxn modelId="{C4A6C3AC-5AAA-4B69-AA15-8A74B38C4E2F}" type="presParOf" srcId="{3DB60EC4-7BBF-42FA-84D5-A6D19FD0A457}" destId="{EAAEF61A-169F-412B-A0A7-6B69989BF92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C6A1F2-1C8D-4D77-93AF-8035246E855F}" type="doc">
      <dgm:prSet loTypeId="urn:microsoft.com/office/officeart/2005/8/layout/funnel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r-HR"/>
        </a:p>
      </dgm:t>
    </dgm:pt>
    <dgm:pt modelId="{BFA6D375-061D-4525-BE88-5481EE458217}">
      <dgm:prSet phldrT="[Text]"/>
      <dgm:spPr/>
      <dgm:t>
        <a:bodyPr/>
        <a:lstStyle/>
        <a:p>
          <a:r>
            <a:rPr lang="hr-HR" dirty="0" smtClean="0"/>
            <a:t>Iskustvo u projektima</a:t>
          </a:r>
          <a:endParaRPr lang="hr-HR" dirty="0"/>
        </a:p>
      </dgm:t>
    </dgm:pt>
    <dgm:pt modelId="{5E8E0FEB-77AB-418D-B679-D8D200F36C6D}" type="parTrans" cxnId="{7F77252D-971A-4A2F-B39F-4653B182B3C4}">
      <dgm:prSet/>
      <dgm:spPr/>
      <dgm:t>
        <a:bodyPr/>
        <a:lstStyle/>
        <a:p>
          <a:endParaRPr lang="hr-HR"/>
        </a:p>
      </dgm:t>
    </dgm:pt>
    <dgm:pt modelId="{1FC0FCDE-9F1E-4A3C-9D96-D1B76ACC6083}" type="sibTrans" cxnId="{7F77252D-971A-4A2F-B39F-4653B182B3C4}">
      <dgm:prSet/>
      <dgm:spPr/>
      <dgm:t>
        <a:bodyPr/>
        <a:lstStyle/>
        <a:p>
          <a:endParaRPr lang="hr-HR"/>
        </a:p>
      </dgm:t>
    </dgm:pt>
    <dgm:pt modelId="{8BEA1F19-60E2-4E16-9F35-76678AA4F929}">
      <dgm:prSet phldrT="[Text]"/>
      <dgm:spPr/>
      <dgm:t>
        <a:bodyPr/>
        <a:lstStyle/>
        <a:p>
          <a:r>
            <a:rPr lang="hr-HR" dirty="0" smtClean="0"/>
            <a:t>Mrežne edukacije  </a:t>
          </a:r>
          <a:endParaRPr lang="hr-HR" dirty="0"/>
        </a:p>
      </dgm:t>
    </dgm:pt>
    <dgm:pt modelId="{4987944E-B2EA-4BEB-849F-29C345101CE4}" type="parTrans" cxnId="{8001FEA4-8DD2-4B8C-8CA9-DA13724DAC35}">
      <dgm:prSet/>
      <dgm:spPr/>
      <dgm:t>
        <a:bodyPr/>
        <a:lstStyle/>
        <a:p>
          <a:endParaRPr lang="hr-HR"/>
        </a:p>
      </dgm:t>
    </dgm:pt>
    <dgm:pt modelId="{3DD98104-B523-4644-8BE1-0B11B6FB0C55}" type="sibTrans" cxnId="{8001FEA4-8DD2-4B8C-8CA9-DA13724DAC35}">
      <dgm:prSet/>
      <dgm:spPr/>
      <dgm:t>
        <a:bodyPr/>
        <a:lstStyle/>
        <a:p>
          <a:endParaRPr lang="hr-HR"/>
        </a:p>
      </dgm:t>
    </dgm:pt>
    <dgm:pt modelId="{4A470AAF-5A67-41E8-B0D8-5CFFD64922DF}">
      <dgm:prSet phldrT="[Text]"/>
      <dgm:spPr/>
      <dgm:t>
        <a:bodyPr/>
        <a:lstStyle/>
        <a:p>
          <a:r>
            <a:rPr lang="hr-HR" dirty="0" smtClean="0"/>
            <a:t>Kontakti s partnerima</a:t>
          </a:r>
          <a:endParaRPr lang="hr-HR" dirty="0"/>
        </a:p>
      </dgm:t>
    </dgm:pt>
    <dgm:pt modelId="{2F4E2F03-01D5-40B3-9A93-75119863DED5}" type="parTrans" cxnId="{B5A90B44-CEB9-410B-B274-A906AF8F60D6}">
      <dgm:prSet/>
      <dgm:spPr/>
      <dgm:t>
        <a:bodyPr/>
        <a:lstStyle/>
        <a:p>
          <a:endParaRPr lang="hr-HR"/>
        </a:p>
      </dgm:t>
    </dgm:pt>
    <dgm:pt modelId="{8F57FC32-1048-4FBA-8D1A-3CC8C6194605}" type="sibTrans" cxnId="{B5A90B44-CEB9-410B-B274-A906AF8F60D6}">
      <dgm:prSet/>
      <dgm:spPr/>
      <dgm:t>
        <a:bodyPr/>
        <a:lstStyle/>
        <a:p>
          <a:endParaRPr lang="hr-HR"/>
        </a:p>
      </dgm:t>
    </dgm:pt>
    <dgm:pt modelId="{D3985A87-FB64-4DA5-9C0D-9225CBAF164F}">
      <dgm:prSet phldrT="[Text]" phldr="1"/>
      <dgm:spPr/>
      <dgm:t>
        <a:bodyPr/>
        <a:lstStyle/>
        <a:p>
          <a:endParaRPr lang="hr-HR" dirty="0"/>
        </a:p>
      </dgm:t>
    </dgm:pt>
    <dgm:pt modelId="{AF587632-A2AA-411C-B201-8300FE75E733}" type="sibTrans" cxnId="{582A76B0-14C7-4BED-A180-9161F80AB2BB}">
      <dgm:prSet/>
      <dgm:spPr/>
      <dgm:t>
        <a:bodyPr/>
        <a:lstStyle/>
        <a:p>
          <a:endParaRPr lang="hr-HR"/>
        </a:p>
      </dgm:t>
    </dgm:pt>
    <dgm:pt modelId="{A1FA661F-50FC-42B4-B997-11E56741A038}" type="parTrans" cxnId="{582A76B0-14C7-4BED-A180-9161F80AB2BB}">
      <dgm:prSet/>
      <dgm:spPr/>
      <dgm:t>
        <a:bodyPr/>
        <a:lstStyle/>
        <a:p>
          <a:endParaRPr lang="hr-HR"/>
        </a:p>
      </dgm:t>
    </dgm:pt>
    <dgm:pt modelId="{F92EA38F-2ECE-4097-A26E-A947A27181DB}" type="pres">
      <dgm:prSet presAssocID="{CBC6A1F2-1C8D-4D77-93AF-8035246E855F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F23623E-7154-4007-93B8-1FDC234501D2}" type="pres">
      <dgm:prSet presAssocID="{CBC6A1F2-1C8D-4D77-93AF-8035246E855F}" presName="ellipse" presStyleLbl="trBgShp" presStyleIdx="0" presStyleCnt="1"/>
      <dgm:spPr/>
    </dgm:pt>
    <dgm:pt modelId="{C48D456D-DAE0-49FC-BDA3-2E6CC63D91E2}" type="pres">
      <dgm:prSet presAssocID="{CBC6A1F2-1C8D-4D77-93AF-8035246E855F}" presName="arrow1" presStyleLbl="fgShp" presStyleIdx="0" presStyleCnt="1" custLinFactNeighborY="36904"/>
      <dgm:spPr/>
    </dgm:pt>
    <dgm:pt modelId="{CB223541-5D4D-4FED-9878-EA7FC299E5C1}" type="pres">
      <dgm:prSet presAssocID="{CBC6A1F2-1C8D-4D77-93AF-8035246E855F}" presName="rectangle" presStyleLbl="revTx" presStyleIdx="0" presStyleCnt="1" custLinFactNeighborY="-1756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0985543-2072-4745-BB45-D24992F120E4}" type="pres">
      <dgm:prSet presAssocID="{8BEA1F19-60E2-4E16-9F35-76678AA4F929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465E437-6647-475A-A0CB-6E25D7A3E615}" type="pres">
      <dgm:prSet presAssocID="{4A470AAF-5A67-41E8-B0D8-5CFFD64922DF}" presName="item2" presStyleLbl="node1" presStyleIdx="1" presStyleCnt="3" custLinFactNeighborX="10778" custLinFactNeighborY="-78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92A5A8C-4D87-496D-98C4-6D678C076248}" type="pres">
      <dgm:prSet presAssocID="{D3985A87-FB64-4DA5-9C0D-9225CBAF164F}" presName="item3" presStyleLbl="node1" presStyleIdx="2" presStyleCnt="3" custLinFactNeighborX="29779" custLinFactNeighborY="1575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A55B9B8-EC0D-4C77-AFA9-CBC52A0E4630}" type="pres">
      <dgm:prSet presAssocID="{CBC6A1F2-1C8D-4D77-93AF-8035246E855F}" presName="funnel" presStyleLbl="trAlignAcc1" presStyleIdx="0" presStyleCnt="1" custScaleX="117761" custScaleY="122391"/>
      <dgm:spPr/>
    </dgm:pt>
  </dgm:ptLst>
  <dgm:cxnLst>
    <dgm:cxn modelId="{8001FEA4-8DD2-4B8C-8CA9-DA13724DAC35}" srcId="{CBC6A1F2-1C8D-4D77-93AF-8035246E855F}" destId="{8BEA1F19-60E2-4E16-9F35-76678AA4F929}" srcOrd="1" destOrd="0" parTransId="{4987944E-B2EA-4BEB-849F-29C345101CE4}" sibTransId="{3DD98104-B523-4644-8BE1-0B11B6FB0C55}"/>
    <dgm:cxn modelId="{737C72FC-F806-4D75-A755-2C4B056496B4}" type="presOf" srcId="{D3985A87-FB64-4DA5-9C0D-9225CBAF164F}" destId="{CB223541-5D4D-4FED-9878-EA7FC299E5C1}" srcOrd="0" destOrd="0" presId="urn:microsoft.com/office/officeart/2005/8/layout/funnel1"/>
    <dgm:cxn modelId="{4CBAA451-AD21-4A54-9431-9A256E30B8B2}" type="presOf" srcId="{BFA6D375-061D-4525-BE88-5481EE458217}" destId="{492A5A8C-4D87-496D-98C4-6D678C076248}" srcOrd="0" destOrd="0" presId="urn:microsoft.com/office/officeart/2005/8/layout/funnel1"/>
    <dgm:cxn modelId="{464C476D-2370-451F-A4E8-32A9996FC1BD}" type="presOf" srcId="{4A470AAF-5A67-41E8-B0D8-5CFFD64922DF}" destId="{00985543-2072-4745-BB45-D24992F120E4}" srcOrd="0" destOrd="0" presId="urn:microsoft.com/office/officeart/2005/8/layout/funnel1"/>
    <dgm:cxn modelId="{7F77252D-971A-4A2F-B39F-4653B182B3C4}" srcId="{CBC6A1F2-1C8D-4D77-93AF-8035246E855F}" destId="{BFA6D375-061D-4525-BE88-5481EE458217}" srcOrd="0" destOrd="0" parTransId="{5E8E0FEB-77AB-418D-B679-D8D200F36C6D}" sibTransId="{1FC0FCDE-9F1E-4A3C-9D96-D1B76ACC6083}"/>
    <dgm:cxn modelId="{582A76B0-14C7-4BED-A180-9161F80AB2BB}" srcId="{CBC6A1F2-1C8D-4D77-93AF-8035246E855F}" destId="{D3985A87-FB64-4DA5-9C0D-9225CBAF164F}" srcOrd="3" destOrd="0" parTransId="{A1FA661F-50FC-42B4-B997-11E56741A038}" sibTransId="{AF587632-A2AA-411C-B201-8300FE75E733}"/>
    <dgm:cxn modelId="{D2200493-68CC-4524-8E43-A3B4A0E5BFA3}" type="presOf" srcId="{CBC6A1F2-1C8D-4D77-93AF-8035246E855F}" destId="{F92EA38F-2ECE-4097-A26E-A947A27181DB}" srcOrd="0" destOrd="0" presId="urn:microsoft.com/office/officeart/2005/8/layout/funnel1"/>
    <dgm:cxn modelId="{CBDA889C-E82E-406F-9CF1-871EA05DDCDE}" type="presOf" srcId="{8BEA1F19-60E2-4E16-9F35-76678AA4F929}" destId="{0465E437-6647-475A-A0CB-6E25D7A3E615}" srcOrd="0" destOrd="0" presId="urn:microsoft.com/office/officeart/2005/8/layout/funnel1"/>
    <dgm:cxn modelId="{B5A90B44-CEB9-410B-B274-A906AF8F60D6}" srcId="{CBC6A1F2-1C8D-4D77-93AF-8035246E855F}" destId="{4A470AAF-5A67-41E8-B0D8-5CFFD64922DF}" srcOrd="2" destOrd="0" parTransId="{2F4E2F03-01D5-40B3-9A93-75119863DED5}" sibTransId="{8F57FC32-1048-4FBA-8D1A-3CC8C6194605}"/>
    <dgm:cxn modelId="{7BF63A8D-C4EB-443E-8F67-221CF2E72BD4}" type="presParOf" srcId="{F92EA38F-2ECE-4097-A26E-A947A27181DB}" destId="{4F23623E-7154-4007-93B8-1FDC234501D2}" srcOrd="0" destOrd="0" presId="urn:microsoft.com/office/officeart/2005/8/layout/funnel1"/>
    <dgm:cxn modelId="{EADDF74F-E8A1-4101-9D88-C18CAEDF9103}" type="presParOf" srcId="{F92EA38F-2ECE-4097-A26E-A947A27181DB}" destId="{C48D456D-DAE0-49FC-BDA3-2E6CC63D91E2}" srcOrd="1" destOrd="0" presId="urn:microsoft.com/office/officeart/2005/8/layout/funnel1"/>
    <dgm:cxn modelId="{AC8175BB-B32A-460A-9F25-ED43F91D8682}" type="presParOf" srcId="{F92EA38F-2ECE-4097-A26E-A947A27181DB}" destId="{CB223541-5D4D-4FED-9878-EA7FC299E5C1}" srcOrd="2" destOrd="0" presId="urn:microsoft.com/office/officeart/2005/8/layout/funnel1"/>
    <dgm:cxn modelId="{9DAEFAB8-EF10-4482-BE3A-4176ABC1E8F0}" type="presParOf" srcId="{F92EA38F-2ECE-4097-A26E-A947A27181DB}" destId="{00985543-2072-4745-BB45-D24992F120E4}" srcOrd="3" destOrd="0" presId="urn:microsoft.com/office/officeart/2005/8/layout/funnel1"/>
    <dgm:cxn modelId="{27970543-D99A-412C-BD8C-54F62BD9CEA7}" type="presParOf" srcId="{F92EA38F-2ECE-4097-A26E-A947A27181DB}" destId="{0465E437-6647-475A-A0CB-6E25D7A3E615}" srcOrd="4" destOrd="0" presId="urn:microsoft.com/office/officeart/2005/8/layout/funnel1"/>
    <dgm:cxn modelId="{5CAAD299-BB0C-4200-A380-91527863E075}" type="presParOf" srcId="{F92EA38F-2ECE-4097-A26E-A947A27181DB}" destId="{492A5A8C-4D87-496D-98C4-6D678C076248}" srcOrd="5" destOrd="0" presId="urn:microsoft.com/office/officeart/2005/8/layout/funnel1"/>
    <dgm:cxn modelId="{45CBC1AB-FF5C-4F74-B759-3F37C2C8DECC}" type="presParOf" srcId="{F92EA38F-2ECE-4097-A26E-A947A27181DB}" destId="{DA55B9B8-EC0D-4C77-AFA9-CBC52A0E4630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F0A11E-582E-457B-AC9D-B71999943715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hr-HR"/>
        </a:p>
      </dgm:t>
    </dgm:pt>
    <dgm:pt modelId="{33B90D14-4A1F-4A27-A025-F3B2E27E507A}">
      <dgm:prSet phldrT="[Text]" custT="1"/>
      <dgm:spPr/>
      <dgm:t>
        <a:bodyPr/>
        <a:lstStyle/>
        <a:p>
          <a:r>
            <a:rPr lang="hr-HR" sz="2400" dirty="0" smtClean="0"/>
            <a:t>Nacionalna oznaka kvalitete</a:t>
          </a:r>
          <a:r>
            <a:rPr lang="hr-HR" sz="1900" dirty="0" smtClean="0"/>
            <a:t/>
          </a:r>
          <a:br>
            <a:rPr lang="hr-HR" sz="1900" dirty="0" smtClean="0"/>
          </a:br>
          <a:r>
            <a:rPr lang="hr-HR" sz="1800" dirty="0" smtClean="0"/>
            <a:t>- dodjeljuje NSS tijekom listopada</a:t>
          </a:r>
        </a:p>
      </dgm:t>
    </dgm:pt>
    <dgm:pt modelId="{CF4B4F52-F880-411E-887E-51F1282AE136}" type="parTrans" cxnId="{E9D23659-FA06-4DF6-A20D-8C16C44EAB63}">
      <dgm:prSet/>
      <dgm:spPr/>
      <dgm:t>
        <a:bodyPr/>
        <a:lstStyle/>
        <a:p>
          <a:endParaRPr lang="hr-HR"/>
        </a:p>
      </dgm:t>
    </dgm:pt>
    <dgm:pt modelId="{D26AF691-DAEE-46B9-A8CB-B11A0E3BC353}" type="sibTrans" cxnId="{E9D23659-FA06-4DF6-A20D-8C16C44EAB63}">
      <dgm:prSet/>
      <dgm:spPr/>
      <dgm:t>
        <a:bodyPr/>
        <a:lstStyle/>
        <a:p>
          <a:endParaRPr lang="hr-HR"/>
        </a:p>
      </dgm:t>
    </dgm:pt>
    <dgm:pt modelId="{5D99D228-B478-454A-AF5A-B20DFF8DF64A}">
      <dgm:prSet phldrT="[Text]" custT="1"/>
      <dgm:spPr/>
      <dgm:t>
        <a:bodyPr/>
        <a:lstStyle/>
        <a:p>
          <a:r>
            <a:rPr lang="hr-HR" sz="2400" dirty="0" smtClean="0"/>
            <a:t>Europska oznaka kvalitete</a:t>
          </a:r>
          <a:r>
            <a:rPr lang="hr-HR" sz="1900" dirty="0" smtClean="0"/>
            <a:t/>
          </a:r>
          <a:br>
            <a:rPr lang="hr-HR" sz="1900" dirty="0" smtClean="0"/>
          </a:br>
          <a:r>
            <a:rPr lang="hr-HR" sz="1900" dirty="0" smtClean="0"/>
            <a:t>- </a:t>
          </a:r>
          <a:r>
            <a:rPr lang="hr-HR" sz="1800" dirty="0" smtClean="0"/>
            <a:t>automatska dodjela tijekom listopada</a:t>
          </a:r>
          <a:endParaRPr lang="hr-HR" sz="1800" dirty="0"/>
        </a:p>
      </dgm:t>
    </dgm:pt>
    <dgm:pt modelId="{5F1D8D62-D382-40C5-9074-B7DABC99CE2D}" type="parTrans" cxnId="{C4740AF4-3A4E-4024-8AE7-FFFA6D0E061B}">
      <dgm:prSet/>
      <dgm:spPr/>
      <dgm:t>
        <a:bodyPr/>
        <a:lstStyle/>
        <a:p>
          <a:endParaRPr lang="hr-HR"/>
        </a:p>
      </dgm:t>
    </dgm:pt>
    <dgm:pt modelId="{1CEAFB9B-A473-44FD-BF80-33C4770EA71F}" type="sibTrans" cxnId="{C4740AF4-3A4E-4024-8AE7-FFFA6D0E061B}">
      <dgm:prSet/>
      <dgm:spPr/>
      <dgm:t>
        <a:bodyPr/>
        <a:lstStyle/>
        <a:p>
          <a:endParaRPr lang="hr-HR"/>
        </a:p>
      </dgm:t>
    </dgm:pt>
    <dgm:pt modelId="{3A7856CA-71D8-4340-AB1A-2E6E55FDA849}">
      <dgm:prSet phldrT="[Text]"/>
      <dgm:spPr/>
      <dgm:t>
        <a:bodyPr/>
        <a:lstStyle/>
        <a:p>
          <a:endParaRPr lang="hr-HR" dirty="0"/>
        </a:p>
      </dgm:t>
    </dgm:pt>
    <dgm:pt modelId="{CE3A7631-83FF-4921-8078-DFF5AA40765C}" type="parTrans" cxnId="{559F9C5B-6934-4DE1-AFE5-9CF4F820BA26}">
      <dgm:prSet/>
      <dgm:spPr/>
      <dgm:t>
        <a:bodyPr/>
        <a:lstStyle/>
        <a:p>
          <a:endParaRPr lang="hr-HR"/>
        </a:p>
      </dgm:t>
    </dgm:pt>
    <dgm:pt modelId="{669B0363-E4A3-46C5-B327-006E1AE89A6D}" type="sibTrans" cxnId="{559F9C5B-6934-4DE1-AFE5-9CF4F820BA26}">
      <dgm:prSet/>
      <dgm:spPr/>
      <dgm:t>
        <a:bodyPr/>
        <a:lstStyle/>
        <a:p>
          <a:endParaRPr lang="hr-HR"/>
        </a:p>
      </dgm:t>
    </dgm:pt>
    <dgm:pt modelId="{58D139C8-3121-4D88-A1F0-E8BC2429230A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2400" dirty="0" smtClean="0"/>
            <a:t>Europske nagrade eTwinning</a:t>
          </a:r>
          <a:r>
            <a:rPr lang="hr-HR" sz="1300" dirty="0" smtClean="0"/>
            <a:t/>
          </a:r>
          <a:br>
            <a:rPr lang="hr-HR" sz="1300" dirty="0" smtClean="0"/>
          </a:br>
          <a:r>
            <a:rPr lang="hr-HR" sz="1800" dirty="0" smtClean="0"/>
            <a:t>- tri starosne i posebne kategorije (jezične, tematske)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800" dirty="0" smtClean="0"/>
            <a:t>- rok - studeni</a:t>
          </a:r>
        </a:p>
      </dgm:t>
    </dgm:pt>
    <dgm:pt modelId="{D879FDB0-D652-4598-AE2B-CF4C60165831}" type="parTrans" cxnId="{C5432802-440C-438B-A8F4-A3A4FBC159FE}">
      <dgm:prSet/>
      <dgm:spPr/>
      <dgm:t>
        <a:bodyPr/>
        <a:lstStyle/>
        <a:p>
          <a:endParaRPr lang="hr-HR"/>
        </a:p>
      </dgm:t>
    </dgm:pt>
    <dgm:pt modelId="{73D5A64B-D0A1-4848-BF71-8E161104B56E}" type="sibTrans" cxnId="{C5432802-440C-438B-A8F4-A3A4FBC159FE}">
      <dgm:prSet/>
      <dgm:spPr/>
      <dgm:t>
        <a:bodyPr/>
        <a:lstStyle/>
        <a:p>
          <a:endParaRPr lang="hr-HR"/>
        </a:p>
      </dgm:t>
    </dgm:pt>
    <dgm:pt modelId="{0FCE9FA8-C118-4C67-B922-E95ECE1ED0D3}" type="pres">
      <dgm:prSet presAssocID="{BBF0A11E-582E-457B-AC9D-B7199994371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B1701C1-96BC-4DEA-BEE3-650EB038E7B5}" type="pres">
      <dgm:prSet presAssocID="{33B90D14-4A1F-4A27-A025-F3B2E27E507A}" presName="parentLin" presStyleCnt="0"/>
      <dgm:spPr/>
    </dgm:pt>
    <dgm:pt modelId="{9D71BCAA-AE82-4F05-B5CB-B086811BFEEE}" type="pres">
      <dgm:prSet presAssocID="{33B90D14-4A1F-4A27-A025-F3B2E27E507A}" presName="parentLeftMargin" presStyleLbl="node1" presStyleIdx="0" presStyleCnt="4"/>
      <dgm:spPr/>
      <dgm:t>
        <a:bodyPr/>
        <a:lstStyle/>
        <a:p>
          <a:endParaRPr lang="hr-HR"/>
        </a:p>
      </dgm:t>
    </dgm:pt>
    <dgm:pt modelId="{3D871853-6391-4016-9CF1-AD2027FE0CEC}" type="pres">
      <dgm:prSet presAssocID="{33B90D14-4A1F-4A27-A025-F3B2E27E507A}" presName="parentText" presStyleLbl="node1" presStyleIdx="0" presStyleCnt="4" custScaleX="136478" custScaleY="370190" custLinFactNeighborX="-4461" custLinFactNeighborY="-6244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ADD740B-3408-4AAA-92AF-40A60399054E}" type="pres">
      <dgm:prSet presAssocID="{33B90D14-4A1F-4A27-A025-F3B2E27E507A}" presName="negativeSpace" presStyleCnt="0"/>
      <dgm:spPr/>
    </dgm:pt>
    <dgm:pt modelId="{25555A93-E346-4130-AD0F-7EF863CC4D52}" type="pres">
      <dgm:prSet presAssocID="{33B90D14-4A1F-4A27-A025-F3B2E27E507A}" presName="childText" presStyleLbl="conFgAcc1" presStyleIdx="0" presStyleCnt="4" custLinFactNeighborX="91" custLinFactNeighborY="-62085">
        <dgm:presLayoutVars>
          <dgm:bulletEnabled val="1"/>
        </dgm:presLayoutVars>
      </dgm:prSet>
      <dgm:spPr/>
    </dgm:pt>
    <dgm:pt modelId="{ADD5CAA6-FACA-41BA-8A24-FEFD398FB7C8}" type="pres">
      <dgm:prSet presAssocID="{D26AF691-DAEE-46B9-A8CB-B11A0E3BC353}" presName="spaceBetweenRectangles" presStyleCnt="0"/>
      <dgm:spPr/>
    </dgm:pt>
    <dgm:pt modelId="{B9173318-03AC-42C0-803A-97C54CA5DD53}" type="pres">
      <dgm:prSet presAssocID="{5D99D228-B478-454A-AF5A-B20DFF8DF64A}" presName="parentLin" presStyleCnt="0"/>
      <dgm:spPr/>
    </dgm:pt>
    <dgm:pt modelId="{B19340EF-DFA1-4E88-92A3-1251AD5A6874}" type="pres">
      <dgm:prSet presAssocID="{5D99D228-B478-454A-AF5A-B20DFF8DF64A}" presName="parentLeftMargin" presStyleLbl="node1" presStyleIdx="0" presStyleCnt="4"/>
      <dgm:spPr/>
      <dgm:t>
        <a:bodyPr/>
        <a:lstStyle/>
        <a:p>
          <a:endParaRPr lang="hr-HR"/>
        </a:p>
      </dgm:t>
    </dgm:pt>
    <dgm:pt modelId="{7D3079B2-F53C-48D4-975D-EC9E185064EB}" type="pres">
      <dgm:prSet presAssocID="{5D99D228-B478-454A-AF5A-B20DFF8DF64A}" presName="parentText" presStyleLbl="node1" presStyleIdx="1" presStyleCnt="4" custScaleX="137161" custScaleY="316278" custLinFactNeighborX="1464" custLinFactNeighborY="-6854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3AB7215-8CC6-44E5-BB12-6C9C1AE3DC1F}" type="pres">
      <dgm:prSet presAssocID="{5D99D228-B478-454A-AF5A-B20DFF8DF64A}" presName="negativeSpace" presStyleCnt="0"/>
      <dgm:spPr/>
    </dgm:pt>
    <dgm:pt modelId="{33B029E6-94C9-4BC7-B034-A3E0B9930A8C}" type="pres">
      <dgm:prSet presAssocID="{5D99D228-B478-454A-AF5A-B20DFF8DF64A}" presName="childText" presStyleLbl="conFgAcc1" presStyleIdx="1" presStyleCnt="4">
        <dgm:presLayoutVars>
          <dgm:bulletEnabled val="1"/>
        </dgm:presLayoutVars>
      </dgm:prSet>
      <dgm:spPr/>
    </dgm:pt>
    <dgm:pt modelId="{E34A205A-8A93-44B2-BAE4-2759CD657F9B}" type="pres">
      <dgm:prSet presAssocID="{1CEAFB9B-A473-44FD-BF80-33C4770EA71F}" presName="spaceBetweenRectangles" presStyleCnt="0"/>
      <dgm:spPr/>
    </dgm:pt>
    <dgm:pt modelId="{A3DE2040-D289-457D-BC4B-91132F6A9668}" type="pres">
      <dgm:prSet presAssocID="{3A7856CA-71D8-4340-AB1A-2E6E55FDA849}" presName="parentLin" presStyleCnt="0"/>
      <dgm:spPr/>
    </dgm:pt>
    <dgm:pt modelId="{1058DBA3-BE61-454C-B80B-7C4BFAAAD501}" type="pres">
      <dgm:prSet presAssocID="{3A7856CA-71D8-4340-AB1A-2E6E55FDA849}" presName="parentLeftMargin" presStyleLbl="node1" presStyleIdx="1" presStyleCnt="4"/>
      <dgm:spPr/>
      <dgm:t>
        <a:bodyPr/>
        <a:lstStyle/>
        <a:p>
          <a:endParaRPr lang="hr-HR"/>
        </a:p>
      </dgm:t>
    </dgm:pt>
    <dgm:pt modelId="{91B30C45-189C-4537-8C54-74DEE20E91AA}" type="pres">
      <dgm:prSet presAssocID="{3A7856CA-71D8-4340-AB1A-2E6E55FDA849}" presName="parentText" presStyleLbl="node1" presStyleIdx="2" presStyleCnt="4" custScaleX="139219" custScaleY="429171" custLinFactNeighborX="984" custLinFactNeighborY="-5011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3AD4F0D-FAAA-412A-A8F9-3DC49D6E3F06}" type="pres">
      <dgm:prSet presAssocID="{3A7856CA-71D8-4340-AB1A-2E6E55FDA849}" presName="negativeSpace" presStyleCnt="0"/>
      <dgm:spPr/>
    </dgm:pt>
    <dgm:pt modelId="{8C94C6FF-3EC6-4038-8044-A30F53A5F24D}" type="pres">
      <dgm:prSet presAssocID="{3A7856CA-71D8-4340-AB1A-2E6E55FDA849}" presName="childText" presStyleLbl="conFgAcc1" presStyleIdx="2" presStyleCnt="4">
        <dgm:presLayoutVars>
          <dgm:bulletEnabled val="1"/>
        </dgm:presLayoutVars>
      </dgm:prSet>
      <dgm:spPr/>
    </dgm:pt>
    <dgm:pt modelId="{78A3CF8A-6319-491B-BD23-26A19B0B5F82}" type="pres">
      <dgm:prSet presAssocID="{669B0363-E4A3-46C5-B327-006E1AE89A6D}" presName="spaceBetweenRectangles" presStyleCnt="0"/>
      <dgm:spPr/>
    </dgm:pt>
    <dgm:pt modelId="{BFD230EA-732C-4B0E-9A26-585EBF914F1D}" type="pres">
      <dgm:prSet presAssocID="{58D139C8-3121-4D88-A1F0-E8BC2429230A}" presName="parentLin" presStyleCnt="0"/>
      <dgm:spPr/>
    </dgm:pt>
    <dgm:pt modelId="{AA980F27-E6AF-4AC3-BCAB-46B67B7383E4}" type="pres">
      <dgm:prSet presAssocID="{58D139C8-3121-4D88-A1F0-E8BC2429230A}" presName="parentLeftMargin" presStyleLbl="node1" presStyleIdx="2" presStyleCnt="4"/>
      <dgm:spPr/>
      <dgm:t>
        <a:bodyPr/>
        <a:lstStyle/>
        <a:p>
          <a:endParaRPr lang="hr-HR"/>
        </a:p>
      </dgm:t>
    </dgm:pt>
    <dgm:pt modelId="{2670FAC2-B6A9-43D7-9AFD-DFAB93079B3D}" type="pres">
      <dgm:prSet presAssocID="{58D139C8-3121-4D88-A1F0-E8BC2429230A}" presName="parentText" presStyleLbl="node1" presStyleIdx="3" presStyleCnt="4" custScaleX="142997" custScaleY="459138" custLinFactNeighborX="712" custLinFactNeighborY="-3706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6005DB1-E947-4E87-A948-3E9E435B47C7}" type="pres">
      <dgm:prSet presAssocID="{58D139C8-3121-4D88-A1F0-E8BC2429230A}" presName="negativeSpace" presStyleCnt="0"/>
      <dgm:spPr/>
    </dgm:pt>
    <dgm:pt modelId="{A63FC654-3F82-461C-9CFB-927A07311B0F}" type="pres">
      <dgm:prSet presAssocID="{58D139C8-3121-4D88-A1F0-E8BC2429230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ED9A706-DEA9-4F92-997D-4A2FD760CBCE}" type="presOf" srcId="{58D139C8-3121-4D88-A1F0-E8BC2429230A}" destId="{AA980F27-E6AF-4AC3-BCAB-46B67B7383E4}" srcOrd="0" destOrd="0" presId="urn:microsoft.com/office/officeart/2005/8/layout/list1"/>
    <dgm:cxn modelId="{5CEF4D18-6DC4-43C7-94C8-E5B5D9F7306E}" type="presOf" srcId="{3A7856CA-71D8-4340-AB1A-2E6E55FDA849}" destId="{91B30C45-189C-4537-8C54-74DEE20E91AA}" srcOrd="1" destOrd="0" presId="urn:microsoft.com/office/officeart/2005/8/layout/list1"/>
    <dgm:cxn modelId="{A424912F-7FD7-4748-9268-19F4ECD4ACAF}" type="presOf" srcId="{5D99D228-B478-454A-AF5A-B20DFF8DF64A}" destId="{B19340EF-DFA1-4E88-92A3-1251AD5A6874}" srcOrd="0" destOrd="0" presId="urn:microsoft.com/office/officeart/2005/8/layout/list1"/>
    <dgm:cxn modelId="{FE004D30-73E8-4E7E-A9F4-98831E50237D}" type="presOf" srcId="{5D99D228-B478-454A-AF5A-B20DFF8DF64A}" destId="{7D3079B2-F53C-48D4-975D-EC9E185064EB}" srcOrd="1" destOrd="0" presId="urn:microsoft.com/office/officeart/2005/8/layout/list1"/>
    <dgm:cxn modelId="{6FE5AF4F-0C03-4F5F-B93D-0E5496AA7CBD}" type="presOf" srcId="{BBF0A11E-582E-457B-AC9D-B71999943715}" destId="{0FCE9FA8-C118-4C67-B922-E95ECE1ED0D3}" srcOrd="0" destOrd="0" presId="urn:microsoft.com/office/officeart/2005/8/layout/list1"/>
    <dgm:cxn modelId="{C4740AF4-3A4E-4024-8AE7-FFFA6D0E061B}" srcId="{BBF0A11E-582E-457B-AC9D-B71999943715}" destId="{5D99D228-B478-454A-AF5A-B20DFF8DF64A}" srcOrd="1" destOrd="0" parTransId="{5F1D8D62-D382-40C5-9074-B7DABC99CE2D}" sibTransId="{1CEAFB9B-A473-44FD-BF80-33C4770EA71F}"/>
    <dgm:cxn modelId="{6F24C2A6-3FA0-4D37-AEFA-25DC3BD5B793}" type="presOf" srcId="{3A7856CA-71D8-4340-AB1A-2E6E55FDA849}" destId="{1058DBA3-BE61-454C-B80B-7C4BFAAAD501}" srcOrd="0" destOrd="0" presId="urn:microsoft.com/office/officeart/2005/8/layout/list1"/>
    <dgm:cxn modelId="{E5F3ACEF-2343-40ED-9727-3DE76DADB301}" type="presOf" srcId="{33B90D14-4A1F-4A27-A025-F3B2E27E507A}" destId="{9D71BCAA-AE82-4F05-B5CB-B086811BFEEE}" srcOrd="0" destOrd="0" presId="urn:microsoft.com/office/officeart/2005/8/layout/list1"/>
    <dgm:cxn modelId="{B8610403-6466-424E-9862-23FF0FBE7EE4}" type="presOf" srcId="{33B90D14-4A1F-4A27-A025-F3B2E27E507A}" destId="{3D871853-6391-4016-9CF1-AD2027FE0CEC}" srcOrd="1" destOrd="0" presId="urn:microsoft.com/office/officeart/2005/8/layout/list1"/>
    <dgm:cxn modelId="{E9D23659-FA06-4DF6-A20D-8C16C44EAB63}" srcId="{BBF0A11E-582E-457B-AC9D-B71999943715}" destId="{33B90D14-4A1F-4A27-A025-F3B2E27E507A}" srcOrd="0" destOrd="0" parTransId="{CF4B4F52-F880-411E-887E-51F1282AE136}" sibTransId="{D26AF691-DAEE-46B9-A8CB-B11A0E3BC353}"/>
    <dgm:cxn modelId="{C5432802-440C-438B-A8F4-A3A4FBC159FE}" srcId="{BBF0A11E-582E-457B-AC9D-B71999943715}" destId="{58D139C8-3121-4D88-A1F0-E8BC2429230A}" srcOrd="3" destOrd="0" parTransId="{D879FDB0-D652-4598-AE2B-CF4C60165831}" sibTransId="{73D5A64B-D0A1-4848-BF71-8E161104B56E}"/>
    <dgm:cxn modelId="{559F9C5B-6934-4DE1-AFE5-9CF4F820BA26}" srcId="{BBF0A11E-582E-457B-AC9D-B71999943715}" destId="{3A7856CA-71D8-4340-AB1A-2E6E55FDA849}" srcOrd="2" destOrd="0" parTransId="{CE3A7631-83FF-4921-8078-DFF5AA40765C}" sibTransId="{669B0363-E4A3-46C5-B327-006E1AE89A6D}"/>
    <dgm:cxn modelId="{B83C9B4E-128B-40A1-AB01-2BDAB9324CAE}" type="presOf" srcId="{58D139C8-3121-4D88-A1F0-E8BC2429230A}" destId="{2670FAC2-B6A9-43D7-9AFD-DFAB93079B3D}" srcOrd="1" destOrd="0" presId="urn:microsoft.com/office/officeart/2005/8/layout/list1"/>
    <dgm:cxn modelId="{C3A5C60F-D76B-49E1-B926-34113289F590}" type="presParOf" srcId="{0FCE9FA8-C118-4C67-B922-E95ECE1ED0D3}" destId="{EB1701C1-96BC-4DEA-BEE3-650EB038E7B5}" srcOrd="0" destOrd="0" presId="urn:microsoft.com/office/officeart/2005/8/layout/list1"/>
    <dgm:cxn modelId="{F582E0FA-526A-4DC3-BEFA-B55BE0734F01}" type="presParOf" srcId="{EB1701C1-96BC-4DEA-BEE3-650EB038E7B5}" destId="{9D71BCAA-AE82-4F05-B5CB-B086811BFEEE}" srcOrd="0" destOrd="0" presId="urn:microsoft.com/office/officeart/2005/8/layout/list1"/>
    <dgm:cxn modelId="{495D75C8-EB45-4E3A-AFBA-DD3F95243B98}" type="presParOf" srcId="{EB1701C1-96BC-4DEA-BEE3-650EB038E7B5}" destId="{3D871853-6391-4016-9CF1-AD2027FE0CEC}" srcOrd="1" destOrd="0" presId="urn:microsoft.com/office/officeart/2005/8/layout/list1"/>
    <dgm:cxn modelId="{BF64DA24-EB05-4EE7-873C-9E0716E63FF9}" type="presParOf" srcId="{0FCE9FA8-C118-4C67-B922-E95ECE1ED0D3}" destId="{0ADD740B-3408-4AAA-92AF-40A60399054E}" srcOrd="1" destOrd="0" presId="urn:microsoft.com/office/officeart/2005/8/layout/list1"/>
    <dgm:cxn modelId="{E3C949C2-D1CE-4A48-AF82-78D373873D9A}" type="presParOf" srcId="{0FCE9FA8-C118-4C67-B922-E95ECE1ED0D3}" destId="{25555A93-E346-4130-AD0F-7EF863CC4D52}" srcOrd="2" destOrd="0" presId="urn:microsoft.com/office/officeart/2005/8/layout/list1"/>
    <dgm:cxn modelId="{BCCB0307-1596-4453-B102-687FB82124E7}" type="presParOf" srcId="{0FCE9FA8-C118-4C67-B922-E95ECE1ED0D3}" destId="{ADD5CAA6-FACA-41BA-8A24-FEFD398FB7C8}" srcOrd="3" destOrd="0" presId="urn:microsoft.com/office/officeart/2005/8/layout/list1"/>
    <dgm:cxn modelId="{9F37C513-6BF1-44D5-B4AE-53BE3170103C}" type="presParOf" srcId="{0FCE9FA8-C118-4C67-B922-E95ECE1ED0D3}" destId="{B9173318-03AC-42C0-803A-97C54CA5DD53}" srcOrd="4" destOrd="0" presId="urn:microsoft.com/office/officeart/2005/8/layout/list1"/>
    <dgm:cxn modelId="{2534CBD3-EB26-479A-909F-F2ECC728FCDB}" type="presParOf" srcId="{B9173318-03AC-42C0-803A-97C54CA5DD53}" destId="{B19340EF-DFA1-4E88-92A3-1251AD5A6874}" srcOrd="0" destOrd="0" presId="urn:microsoft.com/office/officeart/2005/8/layout/list1"/>
    <dgm:cxn modelId="{5BA67287-AC53-4956-B318-D87B99F236A3}" type="presParOf" srcId="{B9173318-03AC-42C0-803A-97C54CA5DD53}" destId="{7D3079B2-F53C-48D4-975D-EC9E185064EB}" srcOrd="1" destOrd="0" presId="urn:microsoft.com/office/officeart/2005/8/layout/list1"/>
    <dgm:cxn modelId="{B38777A9-53AF-4CD4-8F4A-21169CF5F93B}" type="presParOf" srcId="{0FCE9FA8-C118-4C67-B922-E95ECE1ED0D3}" destId="{23AB7215-8CC6-44E5-BB12-6C9C1AE3DC1F}" srcOrd="5" destOrd="0" presId="urn:microsoft.com/office/officeart/2005/8/layout/list1"/>
    <dgm:cxn modelId="{1F015081-EEC6-41A6-A96C-A1FDBDEE76B2}" type="presParOf" srcId="{0FCE9FA8-C118-4C67-B922-E95ECE1ED0D3}" destId="{33B029E6-94C9-4BC7-B034-A3E0B9930A8C}" srcOrd="6" destOrd="0" presId="urn:microsoft.com/office/officeart/2005/8/layout/list1"/>
    <dgm:cxn modelId="{181C7360-F2CA-4AB7-96C2-081E6E60470E}" type="presParOf" srcId="{0FCE9FA8-C118-4C67-B922-E95ECE1ED0D3}" destId="{E34A205A-8A93-44B2-BAE4-2759CD657F9B}" srcOrd="7" destOrd="0" presId="urn:microsoft.com/office/officeart/2005/8/layout/list1"/>
    <dgm:cxn modelId="{E7F9CCAA-01A5-48C5-9E04-4BA61F91DD36}" type="presParOf" srcId="{0FCE9FA8-C118-4C67-B922-E95ECE1ED0D3}" destId="{A3DE2040-D289-457D-BC4B-91132F6A9668}" srcOrd="8" destOrd="0" presId="urn:microsoft.com/office/officeart/2005/8/layout/list1"/>
    <dgm:cxn modelId="{44BC04D6-3A85-4DBD-9496-5D3DDF913B52}" type="presParOf" srcId="{A3DE2040-D289-457D-BC4B-91132F6A9668}" destId="{1058DBA3-BE61-454C-B80B-7C4BFAAAD501}" srcOrd="0" destOrd="0" presId="urn:microsoft.com/office/officeart/2005/8/layout/list1"/>
    <dgm:cxn modelId="{739D13ED-572B-4A70-83A7-442EE33C4044}" type="presParOf" srcId="{A3DE2040-D289-457D-BC4B-91132F6A9668}" destId="{91B30C45-189C-4537-8C54-74DEE20E91AA}" srcOrd="1" destOrd="0" presId="urn:microsoft.com/office/officeart/2005/8/layout/list1"/>
    <dgm:cxn modelId="{8DB6A76F-7F17-4F35-B04E-93A91D44551D}" type="presParOf" srcId="{0FCE9FA8-C118-4C67-B922-E95ECE1ED0D3}" destId="{03AD4F0D-FAAA-412A-A8F9-3DC49D6E3F06}" srcOrd="9" destOrd="0" presId="urn:microsoft.com/office/officeart/2005/8/layout/list1"/>
    <dgm:cxn modelId="{48F47B73-4BFC-4048-A146-27F29AC9569F}" type="presParOf" srcId="{0FCE9FA8-C118-4C67-B922-E95ECE1ED0D3}" destId="{8C94C6FF-3EC6-4038-8044-A30F53A5F24D}" srcOrd="10" destOrd="0" presId="urn:microsoft.com/office/officeart/2005/8/layout/list1"/>
    <dgm:cxn modelId="{1FF6587D-F104-454E-A026-3A3D0007063E}" type="presParOf" srcId="{0FCE9FA8-C118-4C67-B922-E95ECE1ED0D3}" destId="{78A3CF8A-6319-491B-BD23-26A19B0B5F82}" srcOrd="11" destOrd="0" presId="urn:microsoft.com/office/officeart/2005/8/layout/list1"/>
    <dgm:cxn modelId="{AEE6C131-A967-4DEA-A192-23711DAA4E2F}" type="presParOf" srcId="{0FCE9FA8-C118-4C67-B922-E95ECE1ED0D3}" destId="{BFD230EA-732C-4B0E-9A26-585EBF914F1D}" srcOrd="12" destOrd="0" presId="urn:microsoft.com/office/officeart/2005/8/layout/list1"/>
    <dgm:cxn modelId="{F56C1CF8-D082-4ADE-A428-CD807590230A}" type="presParOf" srcId="{BFD230EA-732C-4B0E-9A26-585EBF914F1D}" destId="{AA980F27-E6AF-4AC3-BCAB-46B67B7383E4}" srcOrd="0" destOrd="0" presId="urn:microsoft.com/office/officeart/2005/8/layout/list1"/>
    <dgm:cxn modelId="{3653D093-F276-4CBE-8DE1-7BB793E3A4A5}" type="presParOf" srcId="{BFD230EA-732C-4B0E-9A26-585EBF914F1D}" destId="{2670FAC2-B6A9-43D7-9AFD-DFAB93079B3D}" srcOrd="1" destOrd="0" presId="urn:microsoft.com/office/officeart/2005/8/layout/list1"/>
    <dgm:cxn modelId="{2933406C-11AE-47BE-8BF7-4098E1C24BC7}" type="presParOf" srcId="{0FCE9FA8-C118-4C67-B922-E95ECE1ED0D3}" destId="{66005DB1-E947-4E87-A948-3E9E435B47C7}" srcOrd="13" destOrd="0" presId="urn:microsoft.com/office/officeart/2005/8/layout/list1"/>
    <dgm:cxn modelId="{B76F9943-830B-4FAD-8355-11F27616353A}" type="presParOf" srcId="{0FCE9FA8-C118-4C67-B922-E95ECE1ED0D3}" destId="{A63FC654-3F82-461C-9CFB-927A07311B0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FF32C1-FADF-44A4-80BB-60DB62EE2B68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hr-HR"/>
        </a:p>
      </dgm:t>
    </dgm:pt>
    <dgm:pt modelId="{7E6C8C2E-5280-4BAC-A5D0-B56213487431}">
      <dgm:prSet phldrT="[Text]"/>
      <dgm:spPr/>
      <dgm:t>
        <a:bodyPr/>
        <a:lstStyle/>
        <a:p>
          <a:r>
            <a:rPr lang="hr-HR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Podrška školama i korisnicima</a:t>
          </a:r>
          <a:endParaRPr lang="hr-HR" b="1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6E18E9E-6C59-40FF-AC8E-96766C2AF502}" type="parTrans" cxnId="{6E58E740-7DCA-4C19-AA0C-50119E401557}">
      <dgm:prSet/>
      <dgm:spPr/>
      <dgm:t>
        <a:bodyPr/>
        <a:lstStyle/>
        <a:p>
          <a:endParaRPr lang="hr-HR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805CE45-0C22-45CC-810F-C483402CCCF3}" type="sibTrans" cxnId="{6E58E740-7DCA-4C19-AA0C-50119E401557}">
      <dgm:prSet/>
      <dgm:spPr/>
      <dgm:t>
        <a:bodyPr/>
        <a:lstStyle/>
        <a:p>
          <a:endParaRPr lang="hr-HR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8EAB624-93A3-4CE4-85FA-3E5BBF1F731F}">
      <dgm:prSet phldrT="[Text]"/>
      <dgm:spPr/>
      <dgm:t>
        <a:bodyPr/>
        <a:lstStyle/>
        <a:p>
          <a:r>
            <a:rPr lang="hr-HR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Organizacija stručnih usavršavanja</a:t>
          </a:r>
          <a:endParaRPr lang="hr-HR" b="1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B7FC2FA-71F9-4725-8535-D705227D7A50}" type="parTrans" cxnId="{207F5C36-5E1A-4206-BEE3-FD0D48F09921}">
      <dgm:prSet/>
      <dgm:spPr/>
      <dgm:t>
        <a:bodyPr/>
        <a:lstStyle/>
        <a:p>
          <a:endParaRPr lang="hr-HR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AF47D2C-0398-4DD2-A1EE-8AE00223792E}" type="sibTrans" cxnId="{207F5C36-5E1A-4206-BEE3-FD0D48F09921}">
      <dgm:prSet/>
      <dgm:spPr/>
      <dgm:t>
        <a:bodyPr/>
        <a:lstStyle/>
        <a:p>
          <a:endParaRPr lang="hr-HR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DA78D44E-1984-410B-8A6C-78F6236465F1}">
      <dgm:prSet/>
      <dgm:spPr/>
      <dgm:t>
        <a:bodyPr/>
        <a:lstStyle/>
        <a:p>
          <a:r>
            <a:rPr lang="hr-HR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Promocija eTwinninga</a:t>
          </a:r>
          <a:endParaRPr lang="hr-HR" b="1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19E51DC-E143-49D6-B6D5-A8F6EDAE4106}" type="parTrans" cxnId="{038E2FE2-1938-4718-AF79-117B0245D13C}">
      <dgm:prSet/>
      <dgm:spPr/>
      <dgm:t>
        <a:bodyPr/>
        <a:lstStyle/>
        <a:p>
          <a:endParaRPr lang="hr-HR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FFDD4DAA-17C3-44E9-86E7-F3E3A86EC203}" type="sibTrans" cxnId="{038E2FE2-1938-4718-AF79-117B0245D13C}">
      <dgm:prSet/>
      <dgm:spPr/>
      <dgm:t>
        <a:bodyPr/>
        <a:lstStyle/>
        <a:p>
          <a:endParaRPr lang="hr-HR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BD8B414-36F7-4183-9627-035EDC2BE0B3}" type="pres">
      <dgm:prSet presAssocID="{8DFF32C1-FADF-44A4-80BB-60DB62EE2B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57064704-B38A-4BF3-A48F-9F142943C1E5}" type="pres">
      <dgm:prSet presAssocID="{7E6C8C2E-5280-4BAC-A5D0-B56213487431}" presName="parentText" presStyleLbl="node1" presStyleIdx="0" presStyleCnt="3" custLinFactY="-51488" custLinFactNeighborX="-62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1DF841E-1991-4DAA-9268-1DE3AF95D778}" type="pres">
      <dgm:prSet presAssocID="{3805CE45-0C22-45CC-810F-C483402CCCF3}" presName="spacer" presStyleCnt="0"/>
      <dgm:spPr/>
    </dgm:pt>
    <dgm:pt modelId="{78474CA9-6240-4142-A16C-A7637FB919FD}" type="pres">
      <dgm:prSet presAssocID="{58EAB624-93A3-4CE4-85FA-3E5BBF1F731F}" presName="parentText" presStyleLbl="node1" presStyleIdx="1" presStyleCnt="3" custLinFactY="100000" custLinFactNeighborY="14963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22944D8-2AC8-4548-8938-869116889A09}" type="pres">
      <dgm:prSet presAssocID="{2AF47D2C-0398-4DD2-A1EE-8AE00223792E}" presName="spacer" presStyleCnt="0"/>
      <dgm:spPr/>
    </dgm:pt>
    <dgm:pt modelId="{C9AFC8C0-72D8-4B60-AF99-7EC16D6923A0}" type="pres">
      <dgm:prSet presAssocID="{DA78D44E-1984-410B-8A6C-78F6236465F1}" presName="parentText" presStyleLbl="node1" presStyleIdx="2" presStyleCnt="3" custLinFactY="-9904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1A3816B-D99C-42D7-BA3F-8105BFF44A2E}" type="presOf" srcId="{DA78D44E-1984-410B-8A6C-78F6236465F1}" destId="{C9AFC8C0-72D8-4B60-AF99-7EC16D6923A0}" srcOrd="0" destOrd="0" presId="urn:microsoft.com/office/officeart/2005/8/layout/vList2"/>
    <dgm:cxn modelId="{091DB65D-EC44-4BB6-AA14-55B37D543957}" type="presOf" srcId="{7E6C8C2E-5280-4BAC-A5D0-B56213487431}" destId="{57064704-B38A-4BF3-A48F-9F142943C1E5}" srcOrd="0" destOrd="0" presId="urn:microsoft.com/office/officeart/2005/8/layout/vList2"/>
    <dgm:cxn modelId="{6E58E740-7DCA-4C19-AA0C-50119E401557}" srcId="{8DFF32C1-FADF-44A4-80BB-60DB62EE2B68}" destId="{7E6C8C2E-5280-4BAC-A5D0-B56213487431}" srcOrd="0" destOrd="0" parTransId="{26E18E9E-6C59-40FF-AC8E-96766C2AF502}" sibTransId="{3805CE45-0C22-45CC-810F-C483402CCCF3}"/>
    <dgm:cxn modelId="{EB987062-CE0C-4975-9C6B-AA0067D0805C}" type="presOf" srcId="{58EAB624-93A3-4CE4-85FA-3E5BBF1F731F}" destId="{78474CA9-6240-4142-A16C-A7637FB919FD}" srcOrd="0" destOrd="0" presId="urn:microsoft.com/office/officeart/2005/8/layout/vList2"/>
    <dgm:cxn modelId="{038E2FE2-1938-4718-AF79-117B0245D13C}" srcId="{8DFF32C1-FADF-44A4-80BB-60DB62EE2B68}" destId="{DA78D44E-1984-410B-8A6C-78F6236465F1}" srcOrd="2" destOrd="0" parTransId="{719E51DC-E143-49D6-B6D5-A8F6EDAE4106}" sibTransId="{FFDD4DAA-17C3-44E9-86E7-F3E3A86EC203}"/>
    <dgm:cxn modelId="{207F5C36-5E1A-4206-BEE3-FD0D48F09921}" srcId="{8DFF32C1-FADF-44A4-80BB-60DB62EE2B68}" destId="{58EAB624-93A3-4CE4-85FA-3E5BBF1F731F}" srcOrd="1" destOrd="0" parTransId="{8B7FC2FA-71F9-4725-8535-D705227D7A50}" sibTransId="{2AF47D2C-0398-4DD2-A1EE-8AE00223792E}"/>
    <dgm:cxn modelId="{AE4C067A-39A6-4227-BE69-14EDCD472555}" type="presOf" srcId="{8DFF32C1-FADF-44A4-80BB-60DB62EE2B68}" destId="{7BD8B414-36F7-4183-9627-035EDC2BE0B3}" srcOrd="0" destOrd="0" presId="urn:microsoft.com/office/officeart/2005/8/layout/vList2"/>
    <dgm:cxn modelId="{65A8CDC4-1404-4283-8997-C77E2FA601FF}" type="presParOf" srcId="{7BD8B414-36F7-4183-9627-035EDC2BE0B3}" destId="{57064704-B38A-4BF3-A48F-9F142943C1E5}" srcOrd="0" destOrd="0" presId="urn:microsoft.com/office/officeart/2005/8/layout/vList2"/>
    <dgm:cxn modelId="{52959488-C06D-4423-A458-52D502ADF8FB}" type="presParOf" srcId="{7BD8B414-36F7-4183-9627-035EDC2BE0B3}" destId="{A1DF841E-1991-4DAA-9268-1DE3AF95D778}" srcOrd="1" destOrd="0" presId="urn:microsoft.com/office/officeart/2005/8/layout/vList2"/>
    <dgm:cxn modelId="{4351F6EE-B8EE-438F-95CB-C60B7559A39A}" type="presParOf" srcId="{7BD8B414-36F7-4183-9627-035EDC2BE0B3}" destId="{78474CA9-6240-4142-A16C-A7637FB919FD}" srcOrd="2" destOrd="0" presId="urn:microsoft.com/office/officeart/2005/8/layout/vList2"/>
    <dgm:cxn modelId="{6C17B457-5379-4768-84F4-A0B851783709}" type="presParOf" srcId="{7BD8B414-36F7-4183-9627-035EDC2BE0B3}" destId="{822944D8-2AC8-4548-8938-869116889A09}" srcOrd="3" destOrd="0" presId="urn:microsoft.com/office/officeart/2005/8/layout/vList2"/>
    <dgm:cxn modelId="{32E04BAE-1F0C-4B8B-BE64-5BAE6035AC70}" type="presParOf" srcId="{7BD8B414-36F7-4183-9627-035EDC2BE0B3}" destId="{C9AFC8C0-72D8-4B60-AF99-7EC16D6923A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B85FF4-671E-47AE-B2E4-DB5F05A7BF67}">
      <dsp:nvSpPr>
        <dsp:cNvPr id="0" name=""/>
        <dsp:cNvSpPr/>
      </dsp:nvSpPr>
      <dsp:spPr>
        <a:xfrm>
          <a:off x="0" y="598407"/>
          <a:ext cx="6504384" cy="797876"/>
        </a:xfrm>
        <a:prstGeom prst="notchedRightArrow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3ACD9F-3ECA-4125-BD09-F033D939F4FE}">
      <dsp:nvSpPr>
        <dsp:cNvPr id="0" name=""/>
        <dsp:cNvSpPr/>
      </dsp:nvSpPr>
      <dsp:spPr>
        <a:xfrm>
          <a:off x="2858" y="0"/>
          <a:ext cx="1886525" cy="797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Pokrenut 2005.</a:t>
          </a:r>
          <a:endParaRPr lang="hr-HR" sz="1400" kern="1200" dirty="0"/>
        </a:p>
      </dsp:txBody>
      <dsp:txXfrm>
        <a:off x="2858" y="0"/>
        <a:ext cx="1886525" cy="797876"/>
      </dsp:txXfrm>
    </dsp:sp>
    <dsp:sp modelId="{4E3E33F2-5C66-4F09-98D2-5BB3D88D0D89}">
      <dsp:nvSpPr>
        <dsp:cNvPr id="0" name=""/>
        <dsp:cNvSpPr/>
      </dsp:nvSpPr>
      <dsp:spPr>
        <a:xfrm>
          <a:off x="846386" y="897610"/>
          <a:ext cx="199469" cy="19946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4EE480-F7B9-470E-B40C-B4A07A9D04D2}">
      <dsp:nvSpPr>
        <dsp:cNvPr id="0" name=""/>
        <dsp:cNvSpPr/>
      </dsp:nvSpPr>
      <dsp:spPr>
        <a:xfrm>
          <a:off x="1983710" y="1196814"/>
          <a:ext cx="1886525" cy="797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2007.-2014. sastavni dio Comeniusa</a:t>
          </a:r>
          <a:endParaRPr lang="hr-HR" sz="1400" kern="1200" dirty="0"/>
        </a:p>
      </dsp:txBody>
      <dsp:txXfrm>
        <a:off x="1983710" y="1196814"/>
        <a:ext cx="1886525" cy="797876"/>
      </dsp:txXfrm>
    </dsp:sp>
    <dsp:sp modelId="{19FD6FA3-1D35-494A-8696-BC2188895519}">
      <dsp:nvSpPr>
        <dsp:cNvPr id="0" name=""/>
        <dsp:cNvSpPr/>
      </dsp:nvSpPr>
      <dsp:spPr>
        <a:xfrm>
          <a:off x="2827238" y="897610"/>
          <a:ext cx="199469" cy="199469"/>
        </a:xfrm>
        <a:prstGeom prst="ellips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90A771-495D-4528-B380-C92B829E8E08}">
      <dsp:nvSpPr>
        <dsp:cNvPr id="0" name=""/>
        <dsp:cNvSpPr/>
      </dsp:nvSpPr>
      <dsp:spPr>
        <a:xfrm>
          <a:off x="3964561" y="0"/>
          <a:ext cx="1886525" cy="797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2014.-2020. sastavni dio programa Erasmus+</a:t>
          </a:r>
          <a:endParaRPr lang="hr-HR" sz="1400" kern="1200" dirty="0"/>
        </a:p>
      </dsp:txBody>
      <dsp:txXfrm>
        <a:off x="3964561" y="0"/>
        <a:ext cx="1886525" cy="797876"/>
      </dsp:txXfrm>
    </dsp:sp>
    <dsp:sp modelId="{9B31F9A9-0396-4267-AE74-7EED818CD30E}">
      <dsp:nvSpPr>
        <dsp:cNvPr id="0" name=""/>
        <dsp:cNvSpPr/>
      </dsp:nvSpPr>
      <dsp:spPr>
        <a:xfrm>
          <a:off x="4808090" y="897610"/>
          <a:ext cx="199469" cy="199469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6CA170-EBE7-4D61-BFF2-EB5E7ABD2A1B}">
      <dsp:nvSpPr>
        <dsp:cNvPr id="0" name=""/>
        <dsp:cNvSpPr/>
      </dsp:nvSpPr>
      <dsp:spPr>
        <a:xfrm rot="5400000">
          <a:off x="3517381" y="470846"/>
          <a:ext cx="2310115" cy="2009800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4118  članova</a:t>
          </a:r>
          <a:endParaRPr lang="hr-HR" sz="2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-5400000">
        <a:off x="3980732" y="680682"/>
        <a:ext cx="1383412" cy="1590129"/>
      </dsp:txXfrm>
    </dsp:sp>
    <dsp:sp modelId="{16184585-3BEB-4C7A-A95D-742B17D23A7F}">
      <dsp:nvSpPr>
        <dsp:cNvPr id="0" name=""/>
        <dsp:cNvSpPr/>
      </dsp:nvSpPr>
      <dsp:spPr>
        <a:xfrm>
          <a:off x="5738327" y="782712"/>
          <a:ext cx="2578088" cy="1386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5D4A7E-3A8D-4D09-8090-D2DE73B0D5B2}">
      <dsp:nvSpPr>
        <dsp:cNvPr id="0" name=""/>
        <dsp:cNvSpPr/>
      </dsp:nvSpPr>
      <dsp:spPr>
        <a:xfrm rot="5400000">
          <a:off x="1346797" y="470846"/>
          <a:ext cx="2310115" cy="2009800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3600" kern="1200" dirty="0"/>
        </a:p>
      </dsp:txBody>
      <dsp:txXfrm rot="-5400000">
        <a:off x="1810148" y="680682"/>
        <a:ext cx="1383412" cy="1590129"/>
      </dsp:txXfrm>
    </dsp:sp>
    <dsp:sp modelId="{F14502D2-F93B-4262-B2C4-20158068C765}">
      <dsp:nvSpPr>
        <dsp:cNvPr id="0" name=""/>
        <dsp:cNvSpPr/>
      </dsp:nvSpPr>
      <dsp:spPr>
        <a:xfrm rot="5400000">
          <a:off x="2377244" y="2403581"/>
          <a:ext cx="2310115" cy="2009800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1434 projekata</a:t>
          </a:r>
          <a:endParaRPr lang="hr-HR" sz="2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-5400000">
        <a:off x="2840595" y="2613417"/>
        <a:ext cx="1383412" cy="1590129"/>
      </dsp:txXfrm>
    </dsp:sp>
    <dsp:sp modelId="{C47A39A3-3C2A-412F-9835-DC0BBAD7CCEA}">
      <dsp:nvSpPr>
        <dsp:cNvPr id="0" name=""/>
        <dsp:cNvSpPr/>
      </dsp:nvSpPr>
      <dsp:spPr>
        <a:xfrm>
          <a:off x="0" y="2743538"/>
          <a:ext cx="2494924" cy="1386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207A6D-14AC-420F-9D4C-D9A6F8793E3E}">
      <dsp:nvSpPr>
        <dsp:cNvPr id="0" name=""/>
        <dsp:cNvSpPr/>
      </dsp:nvSpPr>
      <dsp:spPr>
        <a:xfrm rot="5400000">
          <a:off x="4598516" y="2431672"/>
          <a:ext cx="2310115" cy="2009800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3600" kern="1200"/>
        </a:p>
      </dsp:txBody>
      <dsp:txXfrm rot="-5400000">
        <a:off x="5061867" y="2641508"/>
        <a:ext cx="1383412" cy="15901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F45C44-3EA3-4D64-B0A4-C251B4F261EA}">
      <dsp:nvSpPr>
        <dsp:cNvPr id="0" name=""/>
        <dsp:cNvSpPr/>
      </dsp:nvSpPr>
      <dsp:spPr>
        <a:xfrm>
          <a:off x="4343857" y="2149637"/>
          <a:ext cx="1858423" cy="1850059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/>
            <a:t>Inovativna nastava</a:t>
          </a:r>
          <a:endParaRPr lang="hr-HR" sz="1300" kern="1200" dirty="0"/>
        </a:p>
      </dsp:txBody>
      <dsp:txXfrm>
        <a:off x="4716858" y="2583004"/>
        <a:ext cx="1112421" cy="950969"/>
      </dsp:txXfrm>
    </dsp:sp>
    <dsp:sp modelId="{FD18E430-CE22-4279-9A45-EACC7D97377D}">
      <dsp:nvSpPr>
        <dsp:cNvPr id="0" name=""/>
        <dsp:cNvSpPr/>
      </dsp:nvSpPr>
      <dsp:spPr>
        <a:xfrm>
          <a:off x="1463552" y="1922057"/>
          <a:ext cx="1901011" cy="1901011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/>
            <a:t>Mogućnosti usavršavanja</a:t>
          </a:r>
          <a:endParaRPr lang="hr-HR" sz="1300" kern="1200" dirty="0"/>
        </a:p>
      </dsp:txBody>
      <dsp:txXfrm>
        <a:off x="1942137" y="2403535"/>
        <a:ext cx="943841" cy="938055"/>
      </dsp:txXfrm>
    </dsp:sp>
    <dsp:sp modelId="{A00329F4-A38A-4CE0-97C0-6C7FB26B6711}">
      <dsp:nvSpPr>
        <dsp:cNvPr id="0" name=""/>
        <dsp:cNvSpPr/>
      </dsp:nvSpPr>
      <dsp:spPr>
        <a:xfrm rot="20700000">
          <a:off x="3847180" y="209311"/>
          <a:ext cx="1862602" cy="1862602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/>
            <a:t>Primjeri dobre prakse</a:t>
          </a:r>
          <a:endParaRPr lang="hr-HR" sz="1300" kern="1200" dirty="0"/>
        </a:p>
      </dsp:txBody>
      <dsp:txXfrm rot="-20700000">
        <a:off x="4255704" y="617835"/>
        <a:ext cx="1045556" cy="1045556"/>
      </dsp:txXfrm>
    </dsp:sp>
    <dsp:sp modelId="{3239660C-4AAF-4FC7-8773-48AF596B14EA}">
      <dsp:nvSpPr>
        <dsp:cNvPr id="0" name=""/>
        <dsp:cNvSpPr/>
      </dsp:nvSpPr>
      <dsp:spPr>
        <a:xfrm rot="8858153">
          <a:off x="671821" y="1461719"/>
          <a:ext cx="3345779" cy="2586555"/>
        </a:xfrm>
        <a:prstGeom prst="circularArrow">
          <a:avLst>
            <a:gd name="adj1" fmla="val 4687"/>
            <a:gd name="adj2" fmla="val 299029"/>
            <a:gd name="adj3" fmla="val 2528058"/>
            <a:gd name="adj4" fmla="val 15835893"/>
            <a:gd name="adj5" fmla="val 5469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CD8621-FDEE-4A6F-A30C-EEEAFD1585E3}">
      <dsp:nvSpPr>
        <dsp:cNvPr id="0" name=""/>
        <dsp:cNvSpPr/>
      </dsp:nvSpPr>
      <dsp:spPr>
        <a:xfrm>
          <a:off x="1319539" y="238829"/>
          <a:ext cx="2430918" cy="243091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AEF61A-169F-412B-A0A7-6B69989BF920}">
      <dsp:nvSpPr>
        <dsp:cNvPr id="0" name=""/>
        <dsp:cNvSpPr/>
      </dsp:nvSpPr>
      <dsp:spPr>
        <a:xfrm rot="9595951">
          <a:off x="3511396" y="87171"/>
          <a:ext cx="2621019" cy="262101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12EBB-CB0A-4681-A90D-4961AE699440}" type="datetimeFigureOut">
              <a:rPr lang="hr-HR" smtClean="0"/>
              <a:pPr/>
              <a:t>16.9.2015.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1CE3C-0E55-4025-88C2-CDB7DE61D37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2090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DDFCA-2CD8-4737-A0D1-725AC47F2CB4}" type="slidenum">
              <a:rPr lang="hr-HR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1</a:t>
            </a:fld>
            <a:endParaRPr lang="hr-HR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233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zervirano mjesto slike slajd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0115" name="Rezervirano mjesto bilježaka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r-HR" dirty="0" smtClean="0">
              <a:latin typeface="Arial" charset="0"/>
            </a:endParaRPr>
          </a:p>
        </p:txBody>
      </p:sp>
      <p:sp>
        <p:nvSpPr>
          <p:cNvPr id="90116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EB32B4-B216-44E6-80A7-83C34FCC9C11}" type="slidenum">
              <a:rPr lang="hr-H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hr-HR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URF (</a:t>
            </a:r>
            <a:r>
              <a:rPr lang="hr-HR" dirty="0" err="1" smtClean="0"/>
              <a:t>Unique</a:t>
            </a:r>
            <a:r>
              <a:rPr lang="hr-HR" dirty="0" smtClean="0"/>
              <a:t> </a:t>
            </a:r>
            <a:r>
              <a:rPr lang="hr-HR" dirty="0" err="1" smtClean="0"/>
              <a:t>Registration</a:t>
            </a:r>
            <a:r>
              <a:rPr lang="hr-HR" dirty="0" smtClean="0"/>
              <a:t> </a:t>
            </a:r>
            <a:r>
              <a:rPr lang="hr-HR" dirty="0" err="1" smtClean="0"/>
              <a:t>Facility</a:t>
            </a:r>
            <a:r>
              <a:rPr lang="hr-HR" dirty="0" smtClean="0"/>
              <a:t>)</a:t>
            </a:r>
          </a:p>
          <a:p>
            <a:r>
              <a:rPr lang="hr-HR" dirty="0" smtClean="0"/>
              <a:t>ECAS (</a:t>
            </a:r>
            <a:r>
              <a:rPr lang="hr-HR" dirty="0" err="1" smtClean="0"/>
              <a:t>European</a:t>
            </a:r>
            <a:r>
              <a:rPr lang="hr-HR" dirty="0" smtClean="0"/>
              <a:t> </a:t>
            </a:r>
            <a:r>
              <a:rPr lang="hr-HR" dirty="0" err="1" smtClean="0"/>
              <a:t>Commission</a:t>
            </a:r>
            <a:r>
              <a:rPr lang="hr-HR" dirty="0" smtClean="0"/>
              <a:t> </a:t>
            </a:r>
            <a:r>
              <a:rPr lang="hr-HR" dirty="0" err="1" smtClean="0"/>
              <a:t>Authentication</a:t>
            </a:r>
            <a:r>
              <a:rPr lang="hr-HR" dirty="0" smtClean="0"/>
              <a:t> </a:t>
            </a:r>
            <a:r>
              <a:rPr lang="hr-HR" dirty="0" err="1" smtClean="0"/>
              <a:t>System</a:t>
            </a:r>
            <a:r>
              <a:rPr lang="hr-HR" dirty="0" smtClean="0"/>
              <a:t>)</a:t>
            </a:r>
          </a:p>
          <a:p>
            <a:r>
              <a:rPr lang="hr-HR" dirty="0" smtClean="0"/>
              <a:t>Registracija traje otprilike</a:t>
            </a:r>
            <a:r>
              <a:rPr lang="hr-HR" baseline="0" dirty="0" smtClean="0"/>
              <a:t> 10-15 minuta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8FFC8-9653-41FE-97A5-D0BBC7262A0D}" type="slidenum">
              <a:rPr lang="hr-HR" smtClean="0"/>
              <a:pPr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9734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65B72-83C1-47F3-9E57-3F9076896C3C}" type="slidenum">
              <a:rPr lang="hr-HR" smtClean="0"/>
              <a:pPr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5009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zervirano mjesto slike slajd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0115" name="Rezervirano mjesto bilježaka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r-HR" dirty="0" smtClean="0">
              <a:latin typeface="Arial" charset="0"/>
            </a:endParaRPr>
          </a:p>
        </p:txBody>
      </p:sp>
      <p:sp>
        <p:nvSpPr>
          <p:cNvPr id="90116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EB32B4-B216-44E6-80A7-83C34FCC9C11}" type="slidenum">
              <a:rPr lang="hr-H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hr-HR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40BD0-97CB-45AE-9349-230765F2B1C6}" type="slidenum">
              <a:rPr lang="hr-HR" smtClean="0">
                <a:solidFill>
                  <a:prstClr val="black"/>
                </a:solidFill>
              </a:rPr>
              <a:pPr/>
              <a:t>14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8278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40BD0-97CB-45AE-9349-230765F2B1C6}" type="slidenum">
              <a:rPr lang="hr-HR" smtClean="0">
                <a:solidFill>
                  <a:prstClr val="black"/>
                </a:solidFill>
              </a:rPr>
              <a:pPr/>
              <a:t>15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8278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zervirano mjesto slike slajd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0115" name="Rezervirano mjesto bilježaka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r-HR" dirty="0" smtClean="0">
              <a:latin typeface="Arial" charset="0"/>
            </a:endParaRPr>
          </a:p>
        </p:txBody>
      </p:sp>
      <p:sp>
        <p:nvSpPr>
          <p:cNvPr id="90116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EB32B4-B216-44E6-80A7-83C34FCC9C11}" type="slidenum">
              <a:rPr lang="hr-H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hr-HR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zervirano mjesto slike slajd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0115" name="Rezervirano mjesto bilježaka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r-HR" dirty="0" smtClean="0">
              <a:latin typeface="Arial" charset="0"/>
            </a:endParaRPr>
          </a:p>
        </p:txBody>
      </p:sp>
      <p:sp>
        <p:nvSpPr>
          <p:cNvPr id="90116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EB32B4-B216-44E6-80A7-83C34FCC9C11}" type="slidenum">
              <a:rPr lang="hr-H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hr-HR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40BD0-97CB-45AE-9349-230765F2B1C6}" type="slidenum">
              <a:rPr lang="hr-HR" smtClean="0">
                <a:solidFill>
                  <a:prstClr val="black"/>
                </a:solidFill>
              </a:rPr>
              <a:pPr/>
              <a:t>18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8278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40BD0-97CB-45AE-9349-230765F2B1C6}" type="slidenum">
              <a:rPr lang="hr-HR" smtClean="0">
                <a:solidFill>
                  <a:prstClr val="black"/>
                </a:solidFill>
              </a:rPr>
              <a:pPr/>
              <a:t>19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827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1CE3C-0E55-4025-88C2-CDB7DE61D377}" type="slidenum">
              <a:rPr lang="hr-HR" smtClean="0">
                <a:solidFill>
                  <a:prstClr val="black"/>
                </a:solidFill>
              </a:rPr>
              <a:pPr/>
              <a:t>2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6351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40BD0-97CB-45AE-9349-230765F2B1C6}" type="slidenum">
              <a:rPr lang="hr-HR" smtClean="0">
                <a:solidFill>
                  <a:prstClr val="black"/>
                </a:solidFill>
              </a:rPr>
              <a:pPr/>
              <a:t>20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8278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40BD0-97CB-45AE-9349-230765F2B1C6}" type="slidenum">
              <a:rPr lang="hr-HR" smtClean="0">
                <a:solidFill>
                  <a:prstClr val="black"/>
                </a:solidFill>
              </a:rPr>
              <a:pPr/>
              <a:t>21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8278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40BD0-97CB-45AE-9349-230765F2B1C6}" type="slidenum">
              <a:rPr lang="hr-HR" smtClean="0">
                <a:solidFill>
                  <a:prstClr val="black"/>
                </a:solidFill>
              </a:rPr>
              <a:pPr/>
              <a:t>22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8278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40BD0-97CB-45AE-9349-230765F2B1C6}" type="slidenum">
              <a:rPr lang="hr-HR" smtClean="0">
                <a:solidFill>
                  <a:prstClr val="black"/>
                </a:solidFill>
              </a:rPr>
              <a:pPr/>
              <a:t>23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8278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40BD0-97CB-45AE-9349-230765F2B1C6}" type="slidenum">
              <a:rPr lang="hr-HR" smtClean="0">
                <a:solidFill>
                  <a:prstClr val="black"/>
                </a:solidFill>
              </a:rPr>
              <a:pPr/>
              <a:t>24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827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40BD0-97CB-45AE-9349-230765F2B1C6}" type="slidenum">
              <a:rPr lang="hr-HR" smtClean="0">
                <a:solidFill>
                  <a:prstClr val="black"/>
                </a:solidFill>
              </a:rPr>
              <a:pPr/>
              <a:t>3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827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1CE3C-0E55-4025-88C2-CDB7DE61D377}" type="slidenum">
              <a:rPr lang="hr-HR" smtClean="0">
                <a:solidFill>
                  <a:prstClr val="black"/>
                </a:solidFill>
              </a:rPr>
              <a:pPr/>
              <a:t>4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635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40BD0-97CB-45AE-9349-230765F2B1C6}" type="slidenum">
              <a:rPr lang="hr-HR" smtClean="0">
                <a:solidFill>
                  <a:prstClr val="black"/>
                </a:solidFill>
              </a:rPr>
              <a:pPr/>
              <a:t>5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217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1CE3C-0E55-4025-88C2-CDB7DE61D377}" type="slidenum">
              <a:rPr lang="hr-HR" smtClean="0">
                <a:solidFill>
                  <a:prstClr val="black"/>
                </a:solidFill>
              </a:rPr>
              <a:pPr/>
              <a:t>6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635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1CE3C-0E55-4025-88C2-CDB7DE61D377}" type="slidenum">
              <a:rPr lang="hr-HR" smtClean="0">
                <a:solidFill>
                  <a:prstClr val="black"/>
                </a:solidFill>
              </a:rPr>
              <a:pPr/>
              <a:t>7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635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1CE3C-0E55-4025-88C2-CDB7DE61D377}" type="slidenum">
              <a:rPr lang="hr-HR" smtClean="0">
                <a:solidFill>
                  <a:prstClr val="black"/>
                </a:solidFill>
              </a:rPr>
              <a:pPr/>
              <a:t>8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635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zervirano mjesto slike slajd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0115" name="Rezervirano mjesto bilježaka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r-HR" dirty="0" smtClean="0">
              <a:latin typeface="Arial" charset="0"/>
            </a:endParaRPr>
          </a:p>
        </p:txBody>
      </p:sp>
      <p:sp>
        <p:nvSpPr>
          <p:cNvPr id="90116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EB32B4-B216-44E6-80A7-83C34FCC9C11}" type="slidenum">
              <a:rPr lang="hr-H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hr-HR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a-I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A199-7F09-FA49-B481-E8685DD530A1}" type="datetimeFigureOut">
              <a:rPr lang="en-US" smtClean="0"/>
              <a:pPr/>
              <a:t>9/16/2015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0590-135A-A349-8E59-9E6F81FE9B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A199-7F09-FA49-B481-E8685DD530A1}" type="datetimeFigureOut">
              <a:rPr lang="en-US" smtClean="0"/>
              <a:pPr/>
              <a:t>9/16/2015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0590-135A-A349-8E59-9E6F81FE9B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A199-7F09-FA49-B481-E8685DD530A1}" type="datetimeFigureOut">
              <a:rPr lang="en-US" smtClean="0"/>
              <a:pPr/>
              <a:t>9/16/2015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0590-135A-A349-8E59-9E6F81FE9B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2673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mpeu_PP_hr-1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07" y="0"/>
            <a:ext cx="913358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470025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2FB1C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4188338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653784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2FB1C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47654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340767"/>
            <a:ext cx="4176000" cy="478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0767"/>
            <a:ext cx="4176000" cy="478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49247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4176000" cy="7200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FB1C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1988839"/>
            <a:ext cx="4176000" cy="414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7" y="1268760"/>
            <a:ext cx="4176000" cy="7200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FB1C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1988840"/>
            <a:ext cx="4176000" cy="414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930839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peu_PP_hr-2bb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3358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564364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869868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A199-7F09-FA49-B481-E8685DD530A1}" type="datetimeFigureOut">
              <a:rPr lang="en-US" smtClean="0"/>
              <a:pPr/>
              <a:t>9/16/2015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0590-135A-A349-8E59-9E6F81FE9B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482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24744"/>
            <a:ext cx="5111750" cy="50014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76872"/>
            <a:ext cx="3008313" cy="38492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970196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022502"/>
            <a:ext cx="849694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3528" y="1124744"/>
            <a:ext cx="8496944" cy="38164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5589240"/>
            <a:ext cx="8496944" cy="5829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571986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070926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96752"/>
            <a:ext cx="2191072" cy="49294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528" y="1196752"/>
            <a:ext cx="6153472" cy="49294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82644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A199-7F09-FA49-B481-E8685DD530A1}" type="datetimeFigureOut">
              <a:rPr lang="en-US" smtClean="0"/>
              <a:pPr/>
              <a:t>9/16/2015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0590-135A-A349-8E59-9E6F81FE9B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A199-7F09-FA49-B481-E8685DD530A1}" type="datetimeFigureOut">
              <a:rPr lang="en-US" smtClean="0"/>
              <a:pPr/>
              <a:t>9/16/2015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0590-135A-A349-8E59-9E6F81FE9B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A199-7F09-FA49-B481-E8685DD530A1}" type="datetimeFigureOut">
              <a:rPr lang="en-US" smtClean="0"/>
              <a:pPr/>
              <a:t>9/16/2015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0590-135A-A349-8E59-9E6F81FE9B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A199-7F09-FA49-B481-E8685DD530A1}" type="datetimeFigureOut">
              <a:rPr lang="en-US" smtClean="0"/>
              <a:pPr/>
              <a:t>9/16/2015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0590-135A-A349-8E59-9E6F81FE9B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A199-7F09-FA49-B481-E8685DD530A1}" type="datetimeFigureOut">
              <a:rPr lang="en-US" smtClean="0"/>
              <a:pPr/>
              <a:t>9/16/2015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0590-135A-A349-8E59-9E6F81FE9B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A199-7F09-FA49-B481-E8685DD530A1}" type="datetimeFigureOut">
              <a:rPr lang="en-US" smtClean="0"/>
              <a:pPr/>
              <a:t>9/16/2015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0590-135A-A349-8E59-9E6F81FE9B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A199-7F09-FA49-B481-E8685DD530A1}" type="datetimeFigureOut">
              <a:rPr lang="en-US" smtClean="0"/>
              <a:pPr/>
              <a:t>9/16/2015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0590-135A-A349-8E59-9E6F81FE9B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mpeu_PP_hr-2bb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52400" y="152400"/>
            <a:ext cx="9133585" cy="6858000"/>
          </a:xfrm>
          <a:prstGeom prst="rect">
            <a:avLst/>
          </a:prstGeom>
        </p:spPr>
      </p:pic>
      <p:pic>
        <p:nvPicPr>
          <p:cNvPr id="7" name="Picture 6" descr="Ampeu_PP_hr-2bb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33585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AA199-7F09-FA49-B481-E8685DD530A1}" type="datetimeFigureOut">
              <a:rPr lang="en-US" smtClean="0"/>
              <a:pPr/>
              <a:t>9/16/2015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10590-135A-A349-8E59-9E6F81FE9B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mpeu_PP_hr-2bb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33585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663508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340768"/>
            <a:ext cx="8496944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39461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DE6E46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DE6E46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2FB1CC"/>
        </a:buClr>
        <a:buSzPct val="95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938678"/>
        </a:buClr>
        <a:buSzPct val="9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808285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808285"/>
        </a:buClr>
        <a:buSzPct val="50000"/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etwinning.net/en/pub/progress/learning_events.ht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bilnost.hr/index.php?id=896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winning.net/en/pub/progress/online_seminars.ht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hyperlink" Target="http://www.mobilnost.hr/index.php?id=786" TargetMode="External"/><Relationship Id="rId4" Type="http://schemas.openxmlformats.org/officeDocument/2006/relationships/hyperlink" Target="http://www.mobilnost.hr/index.php?id=91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9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6.gif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11" Type="http://schemas.openxmlformats.org/officeDocument/2006/relationships/hyperlink" Target="http://www.etwinning.hr/" TargetMode="External"/><Relationship Id="rId5" Type="http://schemas.openxmlformats.org/officeDocument/2006/relationships/diagramLayout" Target="../diagrams/layout6.xml"/><Relationship Id="rId10" Type="http://schemas.openxmlformats.org/officeDocument/2006/relationships/hyperlink" Target="http://www.etwinning.net/" TargetMode="External"/><Relationship Id="rId4" Type="http://schemas.openxmlformats.org/officeDocument/2006/relationships/diagramData" Target="../diagrams/data6.xml"/><Relationship Id="rId9" Type="http://schemas.openxmlformats.org/officeDocument/2006/relationships/hyperlink" Target="mailto:etwinning@mobilnost.hr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winning.ne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hr-HR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0725" y="294332"/>
            <a:ext cx="8496944" cy="5721736"/>
          </a:xfrm>
        </p:spPr>
        <p:txBody>
          <a:bodyPr tIns="90000" bIns="90000">
            <a:spAutoFit/>
          </a:bodyPr>
          <a:lstStyle/>
          <a:p>
            <a:r>
              <a:rPr lang="hr-HR" sz="2000" dirty="0" smtClean="0">
                <a:solidFill>
                  <a:schemeClr val="tx1"/>
                </a:solidFill>
                <a:ea typeface="Times New Roman"/>
              </a:rPr>
              <a:t>15. </a:t>
            </a:r>
            <a:r>
              <a:rPr lang="hr-HR" sz="2000" dirty="0">
                <a:solidFill>
                  <a:schemeClr val="tx1"/>
                </a:solidFill>
                <a:ea typeface="Times New Roman"/>
              </a:rPr>
              <a:t>r</a:t>
            </a:r>
            <a:r>
              <a:rPr lang="hr-HR" sz="2000" dirty="0" smtClean="0">
                <a:solidFill>
                  <a:schemeClr val="tx1"/>
                </a:solidFill>
                <a:ea typeface="Times New Roman"/>
              </a:rPr>
              <a:t>ujna 2015., Zagreb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</a:br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/>
              </a:rPr>
              <a:t/>
            </a:r>
            <a:b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/>
              </a:rPr>
            </a:br>
            <a:r>
              <a:rPr lang="hr-HR" sz="2400" dirty="0" smtClean="0">
                <a:latin typeface="Times New Roman"/>
                <a:ea typeface="Times New Roman"/>
              </a:rPr>
              <a:t/>
            </a:r>
            <a:br>
              <a:rPr lang="hr-HR" sz="2400" dirty="0" smtClean="0">
                <a:latin typeface="Times New Roman"/>
                <a:ea typeface="Times New Roman"/>
              </a:rPr>
            </a:br>
            <a:r>
              <a:rPr lang="hr-HR" sz="6000" dirty="0" smtClean="0">
                <a:solidFill>
                  <a:schemeClr val="accent6">
                    <a:lumMod val="75000"/>
                  </a:schemeClr>
                </a:solidFill>
                <a:ea typeface="Times New Roman"/>
              </a:rPr>
              <a:t>Mogućnosti </a:t>
            </a:r>
            <a:r>
              <a:rPr lang="hr-HR" sz="6000" dirty="0" err="1" smtClean="0">
                <a:solidFill>
                  <a:schemeClr val="accent6">
                    <a:lumMod val="75000"/>
                  </a:schemeClr>
                </a:solidFill>
                <a:ea typeface="Times New Roman"/>
              </a:rPr>
              <a:t>eTwinninga</a:t>
            </a:r>
            <a:r>
              <a:rPr lang="hr-HR" sz="6000" dirty="0" smtClean="0">
                <a:solidFill>
                  <a:schemeClr val="accent6">
                    <a:lumMod val="75000"/>
                  </a:schemeClr>
                </a:solidFill>
                <a:ea typeface="Times New Roman"/>
              </a:rPr>
              <a:t> u području općeg obrazovanja</a:t>
            </a:r>
            <a:r>
              <a:rPr lang="hr-HR" sz="2400" dirty="0">
                <a:solidFill>
                  <a:schemeClr val="accent6"/>
                </a:solidFill>
                <a:ea typeface="Times New Roman"/>
              </a:rPr>
              <a:t/>
            </a:r>
            <a:br>
              <a:rPr lang="hr-HR" sz="2400" dirty="0">
                <a:solidFill>
                  <a:schemeClr val="accent6"/>
                </a:solidFill>
                <a:ea typeface="Times New Roman"/>
              </a:rPr>
            </a:br>
            <a:r>
              <a:rPr lang="hr-HR" sz="2400" dirty="0">
                <a:solidFill>
                  <a:schemeClr val="accent6"/>
                </a:solidFill>
                <a:ea typeface="Times New Roman"/>
              </a:rPr>
              <a:t/>
            </a:r>
            <a:br>
              <a:rPr lang="hr-HR" sz="2400" dirty="0">
                <a:solidFill>
                  <a:schemeClr val="accent6"/>
                </a:solidFill>
                <a:ea typeface="Times New Roman"/>
              </a:rPr>
            </a:br>
            <a:r>
              <a:rPr lang="hr-HR" sz="2400" b="0" dirty="0">
                <a:solidFill>
                  <a:schemeClr val="tx1"/>
                </a:solidFill>
                <a:ea typeface="Times New Roman"/>
              </a:rPr>
              <a:t/>
            </a:r>
            <a:br>
              <a:rPr lang="hr-HR" sz="2400" b="0" dirty="0">
                <a:solidFill>
                  <a:schemeClr val="tx1"/>
                </a:solidFill>
                <a:ea typeface="Times New Roman"/>
              </a:rPr>
            </a:br>
            <a:r>
              <a:rPr lang="hr-HR" sz="2400" dirty="0" smtClean="0">
                <a:solidFill>
                  <a:schemeClr val="tx1"/>
                </a:solidFill>
                <a:ea typeface="Times New Roman"/>
              </a:rPr>
              <a:t>Ana Perišić –Odjel za opće obrazovanje, </a:t>
            </a:r>
            <a:r>
              <a:rPr lang="hr-HR" sz="2400" dirty="0">
                <a:solidFill>
                  <a:schemeClr val="tx1"/>
                </a:solidFill>
                <a:ea typeface="Times New Roman"/>
              </a:rPr>
              <a:t>AMPEU</a:t>
            </a:r>
            <a:r>
              <a:rPr lang="hr-HR" sz="2400" dirty="0" smtClean="0">
                <a:solidFill>
                  <a:schemeClr val="accent6"/>
                </a:solidFill>
                <a:ea typeface="Times New Roman"/>
              </a:rPr>
              <a:t/>
            </a:r>
            <a:br>
              <a:rPr lang="hr-HR" sz="2400" dirty="0" smtClean="0">
                <a:solidFill>
                  <a:schemeClr val="accent6"/>
                </a:solidFill>
                <a:ea typeface="Times New Roman"/>
              </a:rPr>
            </a:br>
            <a:r>
              <a:rPr lang="hr-HR" sz="2400" dirty="0" smtClean="0">
                <a:solidFill>
                  <a:schemeClr val="accent6"/>
                </a:solidFill>
                <a:ea typeface="Times New Roman"/>
              </a:rPr>
              <a:t/>
            </a:r>
            <a:br>
              <a:rPr lang="hr-HR" sz="2400" dirty="0" smtClean="0">
                <a:solidFill>
                  <a:schemeClr val="accent6"/>
                </a:solidFill>
                <a:ea typeface="Times New Roman"/>
              </a:rPr>
            </a:br>
            <a:endParaRPr lang="hr-HR" sz="2000" b="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076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71600" y="44624"/>
            <a:ext cx="79928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hr-HR" sz="2400" b="1" dirty="0" smtClean="0">
              <a:solidFill>
                <a:srgbClr val="DE6E46"/>
              </a:solidFill>
            </a:endParaRPr>
          </a:p>
          <a:p>
            <a:pPr algn="r"/>
            <a:endParaRPr lang="hr-HR" sz="2800" b="1" dirty="0" smtClean="0">
              <a:solidFill>
                <a:srgbClr val="DE6E4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270" y="1108112"/>
            <a:ext cx="8133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accent6"/>
                </a:solidFill>
              </a:rPr>
              <a:t>2</a:t>
            </a:r>
            <a:r>
              <a:rPr lang="hr-HR" sz="2400" b="1" dirty="0" smtClean="0">
                <a:solidFill>
                  <a:schemeClr val="accent6"/>
                </a:solidFill>
              </a:rPr>
              <a:t>. eTwinning Desktop - osobni profil eTwinnera</a:t>
            </a:r>
            <a:endParaRPr lang="hr-HR" sz="2400" b="1" dirty="0">
              <a:solidFill>
                <a:schemeClr val="accent6"/>
              </a:solidFill>
            </a:endParaRPr>
          </a:p>
        </p:txBody>
      </p:sp>
      <p:pic>
        <p:nvPicPr>
          <p:cNvPr id="3074" name="Picture 2" descr="\\sbs\mobilnost\19. eTwinning\2014\Prezentacije\deskt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78661"/>
            <a:ext cx="7488796" cy="516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15678" y="167734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>
                <a:solidFill>
                  <a:schemeClr val="accent5"/>
                </a:solidFill>
              </a:rPr>
              <a:t>eTwinning za korisnike-tri razine</a:t>
            </a:r>
            <a:endParaRPr lang="hr-HR" sz="36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86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r-HR" sz="3200" dirty="0" smtClean="0">
                <a:solidFill>
                  <a:schemeClr val="accent5"/>
                </a:solidFill>
              </a:rPr>
              <a:t>	 </a:t>
            </a:r>
            <a:endParaRPr lang="hr-HR" sz="3200" dirty="0">
              <a:solidFill>
                <a:schemeClr val="accent5"/>
              </a:solidFill>
            </a:endParaRPr>
          </a:p>
        </p:txBody>
      </p:sp>
      <p:sp>
        <p:nvSpPr>
          <p:cNvPr id="8" name="Naslov 1"/>
          <p:cNvSpPr txBox="1">
            <a:spLocks/>
          </p:cNvSpPr>
          <p:nvPr/>
        </p:nvSpPr>
        <p:spPr>
          <a:xfrm>
            <a:off x="827584" y="274638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r-HR" b="1" dirty="0" smtClean="0">
                <a:solidFill>
                  <a:srgbClr val="00B0F0"/>
                </a:solidFill>
              </a:rPr>
              <a:t>                 eTwinning Plus</a:t>
            </a:r>
            <a:endParaRPr lang="hr-HR" b="1" dirty="0">
              <a:solidFill>
                <a:srgbClr val="00B0F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59166"/>
            <a:ext cx="7670813" cy="4866998"/>
          </a:xfrm>
        </p:spPr>
      </p:pic>
    </p:spTree>
    <p:extLst>
      <p:ext uri="{BB962C8B-B14F-4D97-AF65-F5344CB8AC3E}">
        <p14:creationId xmlns:p14="http://schemas.microsoft.com/office/powerpoint/2010/main" val="77923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00142" y="260647"/>
            <a:ext cx="7639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3600" b="1" dirty="0" smtClean="0">
                <a:solidFill>
                  <a:srgbClr val="4BACC6"/>
                </a:solidFill>
              </a:rPr>
              <a:t>Planiranje projekta</a:t>
            </a:r>
            <a:endParaRPr lang="hr-HR" sz="3600" b="1" dirty="0">
              <a:solidFill>
                <a:srgbClr val="4BACC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023" y="980728"/>
            <a:ext cx="8803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u="sng" dirty="0" smtClean="0">
                <a:solidFill>
                  <a:schemeClr val="accent6"/>
                </a:solidFill>
              </a:rPr>
              <a:t>Nalaženje partnera </a:t>
            </a:r>
            <a:r>
              <a:rPr lang="hr-HR" sz="2800" b="1" dirty="0" smtClean="0">
                <a:solidFill>
                  <a:schemeClr val="accent6"/>
                </a:solidFill>
              </a:rPr>
              <a:t>putem eTwinning Desktopa - princip društvene mreže</a:t>
            </a:r>
            <a:endParaRPr lang="hr-HR" sz="2800" b="1" dirty="0">
              <a:solidFill>
                <a:schemeClr val="accent6"/>
              </a:solidFill>
            </a:endParaRPr>
          </a:p>
        </p:txBody>
      </p:sp>
      <p:pic>
        <p:nvPicPr>
          <p:cNvPr id="1030" name="Picture 6" descr="\\sbs\mobilnost\19. eTwinning\2014\Prezentacije\SEARCH RESULTS - ETWINNER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704" y="1548950"/>
            <a:ext cx="3638550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sbs\mobilnost\19. eTwinning\2014\Prezentacije\SEARCH RESULTS - ETWINNE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95942"/>
            <a:ext cx="5508103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sbs\mobilnost\19. eTwinning\2014\Prezentacije\SEARCH RESULTS - PROJECT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5754"/>
            <a:ext cx="4067944" cy="322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7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71600" y="44624"/>
            <a:ext cx="79928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hr-HR" sz="2400" b="1" dirty="0" smtClean="0">
              <a:solidFill>
                <a:srgbClr val="DE6E46"/>
              </a:solidFill>
            </a:endParaRPr>
          </a:p>
          <a:p>
            <a:pPr algn="r"/>
            <a:endParaRPr lang="hr-HR" sz="2800" b="1" dirty="0" smtClean="0">
              <a:solidFill>
                <a:srgbClr val="DE6E4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023" y="980728"/>
            <a:ext cx="8803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u="sng" dirty="0" smtClean="0">
                <a:solidFill>
                  <a:schemeClr val="accent6"/>
                </a:solidFill>
              </a:rPr>
              <a:t>Mrežne edukacije - „Learning events”</a:t>
            </a:r>
            <a:endParaRPr lang="hr-HR" sz="2800" b="1" dirty="0">
              <a:solidFill>
                <a:schemeClr val="accent6"/>
              </a:solidFill>
            </a:endParaRPr>
          </a:p>
        </p:txBody>
      </p:sp>
      <p:pic>
        <p:nvPicPr>
          <p:cNvPr id="6146" name="Picture 2" descr="\\sbs\mobilnost\19. eTwinning\2014\Prezentacije\l. even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42" y="1556792"/>
            <a:ext cx="4145305" cy="441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92078" y="1692199"/>
            <a:ext cx="435192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accent5"/>
                </a:solidFill>
              </a:rPr>
              <a:t>Neke od edukacija u ponudi:</a:t>
            </a:r>
            <a:br>
              <a:rPr lang="hr-HR" b="1" dirty="0" smtClean="0">
                <a:solidFill>
                  <a:schemeClr val="accent5"/>
                </a:solidFill>
              </a:rPr>
            </a:br>
            <a:endParaRPr lang="hr-HR" b="1" dirty="0" smtClean="0">
              <a:solidFill>
                <a:schemeClr val="accent5"/>
              </a:solidFill>
            </a:endParaRPr>
          </a:p>
          <a:p>
            <a:pPr lvl="1" algn="just">
              <a:buFont typeface="Arial" pitchFamily="34" charset="0"/>
              <a:buChar char="•"/>
            </a:pPr>
            <a:r>
              <a:rPr lang="hr-HR" b="1" dirty="0" smtClean="0">
                <a:solidFill>
                  <a:schemeClr val="accent5"/>
                </a:solidFill>
              </a:rPr>
              <a:t>Global education in eTwinning</a:t>
            </a:r>
          </a:p>
          <a:p>
            <a:pPr lvl="1" algn="just">
              <a:buFont typeface="Arial" pitchFamily="34" charset="0"/>
              <a:buChar char="•"/>
            </a:pPr>
            <a:r>
              <a:rPr lang="hr-HR" b="1" dirty="0" smtClean="0">
                <a:solidFill>
                  <a:schemeClr val="accent5"/>
                </a:solidFill>
              </a:rPr>
              <a:t>Learning outside the classroom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5"/>
                </a:solidFill>
              </a:rPr>
              <a:t>Responsible use of the Internet</a:t>
            </a:r>
          </a:p>
          <a:p>
            <a:endParaRPr lang="hr-HR" b="1" dirty="0" smtClean="0">
              <a:solidFill>
                <a:schemeClr val="accent5"/>
              </a:solidFill>
            </a:endParaRPr>
          </a:p>
          <a:p>
            <a:r>
              <a:rPr lang="hr-HR" b="1" dirty="0" smtClean="0">
                <a:solidFill>
                  <a:schemeClr val="accent6"/>
                </a:solidFill>
              </a:rPr>
              <a:t>Edukacije na hrvatskom jeziku!</a:t>
            </a:r>
          </a:p>
          <a:p>
            <a:endParaRPr lang="hr-HR" b="1" dirty="0" smtClean="0">
              <a:solidFill>
                <a:schemeClr val="accent6"/>
              </a:solidFill>
            </a:endParaRPr>
          </a:p>
          <a:p>
            <a:r>
              <a:rPr lang="hr-HR" u="sng" dirty="0" smtClean="0">
                <a:hlinkClick r:id="rId4"/>
              </a:rPr>
              <a:t>http://www.etwinning.net/en/pub/progress/learning_events.htm</a:t>
            </a:r>
            <a:endParaRPr lang="hr-HR" dirty="0" smtClean="0"/>
          </a:p>
          <a:p>
            <a:r>
              <a:rPr lang="hr-HR" b="1" dirty="0" smtClean="0">
                <a:solidFill>
                  <a:schemeClr val="accent6"/>
                </a:solidFill>
              </a:rPr>
              <a:t/>
            </a:r>
            <a:br>
              <a:rPr lang="hr-HR" b="1" dirty="0" smtClean="0">
                <a:solidFill>
                  <a:schemeClr val="accent6"/>
                </a:solidFill>
              </a:rPr>
            </a:br>
            <a:endParaRPr lang="hr-HR" b="1" dirty="0" smtClean="0">
              <a:solidFill>
                <a:schemeClr val="accent6"/>
              </a:solidFill>
            </a:endParaRPr>
          </a:p>
          <a:p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>
            <a:off x="1100142" y="260647"/>
            <a:ext cx="7639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3600" b="1" dirty="0" smtClean="0">
                <a:solidFill>
                  <a:srgbClr val="4BACC6"/>
                </a:solidFill>
              </a:rPr>
              <a:t>Planiranje projekta</a:t>
            </a:r>
            <a:endParaRPr lang="hr-HR" sz="3600" b="1" dirty="0">
              <a:solidFill>
                <a:srgbClr val="4BACC6"/>
              </a:solidFill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http://www.etwinning.net/en/pub/progress/learning_events.htm</a:t>
            </a:r>
            <a:endParaRPr kumimoji="0" lang="hr-H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89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778098"/>
          </a:xfrm>
        </p:spPr>
        <p:txBody>
          <a:bodyPr>
            <a:normAutofit fontScale="90000"/>
          </a:bodyPr>
          <a:lstStyle/>
          <a:p>
            <a:pPr algn="r"/>
            <a:r>
              <a:rPr lang="hr-HR" sz="2200" b="1" dirty="0" smtClean="0">
                <a:solidFill>
                  <a:schemeClr val="accent5"/>
                </a:solidFill>
              </a:rPr>
              <a:t/>
            </a:r>
            <a:br>
              <a:rPr lang="hr-HR" sz="2200" b="1" dirty="0" smtClean="0">
                <a:solidFill>
                  <a:schemeClr val="accent5"/>
                </a:solidFill>
              </a:rPr>
            </a:br>
            <a:r>
              <a:rPr lang="hr-HR" sz="2200" b="1" dirty="0">
                <a:solidFill>
                  <a:schemeClr val="accent5"/>
                </a:solidFill>
              </a:rPr>
              <a:t/>
            </a:r>
            <a:br>
              <a:rPr lang="hr-HR" sz="2200" b="1" dirty="0">
                <a:solidFill>
                  <a:schemeClr val="accent5"/>
                </a:solidFill>
              </a:rPr>
            </a:br>
            <a:r>
              <a:rPr lang="hr-HR" sz="3600" b="1" dirty="0">
                <a:solidFill>
                  <a:schemeClr val="accent5"/>
                </a:solidFill>
              </a:rPr>
              <a:t/>
            </a:r>
            <a:br>
              <a:rPr lang="hr-HR" sz="3600" b="1" dirty="0">
                <a:solidFill>
                  <a:schemeClr val="accent5"/>
                </a:solidFill>
              </a:rPr>
            </a:br>
            <a:endParaRPr lang="hr-HR" sz="3600" b="1" dirty="0">
              <a:solidFill>
                <a:schemeClr val="accent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0142" y="260647"/>
            <a:ext cx="7639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3600" b="1" dirty="0" smtClean="0">
                <a:solidFill>
                  <a:srgbClr val="4BACC6"/>
                </a:solidFill>
              </a:rPr>
              <a:t>Planiranje projekta</a:t>
            </a:r>
            <a:endParaRPr lang="hr-HR" sz="3600" b="1" dirty="0">
              <a:solidFill>
                <a:srgbClr val="4BACC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665" y="1063869"/>
            <a:ext cx="8856984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u="sng" dirty="0" smtClean="0">
                <a:solidFill>
                  <a:schemeClr val="accent6"/>
                </a:solidFill>
              </a:rPr>
              <a:t>eTwinning mobilnosti za registrirane korisnike:</a:t>
            </a:r>
            <a:br>
              <a:rPr lang="hr-HR" sz="2800" b="1" u="sng" dirty="0" smtClean="0">
                <a:solidFill>
                  <a:schemeClr val="accent6"/>
                </a:solidFill>
              </a:rPr>
            </a:br>
            <a:r>
              <a:rPr lang="hr-HR" sz="2800" b="1" u="sng" dirty="0" smtClean="0">
                <a:solidFill>
                  <a:schemeClr val="accent5"/>
                </a:solidFill>
              </a:rPr>
              <a:t/>
            </a:r>
            <a:br>
              <a:rPr lang="hr-HR" sz="2800" b="1" u="sng" dirty="0" smtClean="0">
                <a:solidFill>
                  <a:schemeClr val="accent5"/>
                </a:solidFill>
              </a:rPr>
            </a:br>
            <a:r>
              <a:rPr lang="hr-HR" sz="2400" b="1" dirty="0" smtClean="0">
                <a:solidFill>
                  <a:schemeClr val="accent5"/>
                </a:solidFill>
              </a:rPr>
              <a:t>- </a:t>
            </a:r>
            <a:r>
              <a:rPr lang="hr-HR" sz="2400" dirty="0" smtClean="0">
                <a:solidFill>
                  <a:schemeClr val="accent5"/>
                </a:solidFill>
              </a:rPr>
              <a:t>za različite profile, razine iskustva i interese korisnika</a:t>
            </a:r>
          </a:p>
          <a:p>
            <a:endParaRPr lang="hr-HR" b="1" dirty="0">
              <a:solidFill>
                <a:schemeClr val="accent5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r-HR" sz="2800" b="1" dirty="0" smtClean="0">
                <a:solidFill>
                  <a:schemeClr val="accent6"/>
                </a:solidFill>
              </a:rPr>
              <a:t>Radionice profesionalnog usavršavanja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r-HR" sz="2800" b="1" dirty="0" smtClean="0">
                <a:solidFill>
                  <a:schemeClr val="accent6"/>
                </a:solidFill>
              </a:rPr>
              <a:t>Seminari</a:t>
            </a:r>
            <a:endParaRPr lang="hr-HR" sz="2800" b="1" dirty="0">
              <a:solidFill>
                <a:schemeClr val="accent6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r-HR" sz="2800" b="1" dirty="0" smtClean="0">
                <a:solidFill>
                  <a:schemeClr val="accent6"/>
                </a:solidFill>
              </a:rPr>
              <a:t>Konferencije</a:t>
            </a:r>
          </a:p>
          <a:p>
            <a:r>
              <a:rPr lang="hr-HR" sz="2800" b="1" dirty="0">
                <a:solidFill>
                  <a:schemeClr val="accent5"/>
                </a:solidFill>
              </a:rPr>
              <a:t/>
            </a:r>
            <a:br>
              <a:rPr lang="hr-HR" sz="2800" b="1" dirty="0">
                <a:solidFill>
                  <a:schemeClr val="accent5"/>
                </a:solidFill>
              </a:rPr>
            </a:br>
            <a:r>
              <a:rPr lang="hr-HR" sz="2800" b="1" dirty="0" smtClean="0">
                <a:solidFill>
                  <a:schemeClr val="accent5"/>
                </a:solidFill>
              </a:rPr>
              <a:t>- </a:t>
            </a:r>
            <a:r>
              <a:rPr lang="hr-HR" sz="2400" dirty="0" smtClean="0">
                <a:solidFill>
                  <a:schemeClr val="accent5"/>
                </a:solidFill>
              </a:rPr>
              <a:t>objava na mrežnim stranicama AMPEU i</a:t>
            </a:r>
            <a:br>
              <a:rPr lang="hr-HR" sz="2400" dirty="0" smtClean="0">
                <a:solidFill>
                  <a:schemeClr val="accent5"/>
                </a:solidFill>
              </a:rPr>
            </a:br>
            <a:r>
              <a:rPr lang="hr-HR" sz="2400" dirty="0" smtClean="0">
                <a:solidFill>
                  <a:schemeClr val="accent5"/>
                </a:solidFill>
              </a:rPr>
              <a:t>eTwinning portalu/Vijesti iz Hrvatske</a:t>
            </a:r>
            <a:br>
              <a:rPr lang="hr-HR" sz="2400" dirty="0" smtClean="0">
                <a:solidFill>
                  <a:schemeClr val="accent5"/>
                </a:solidFill>
              </a:rPr>
            </a:br>
            <a:r>
              <a:rPr lang="hr-HR" sz="2400" dirty="0" smtClean="0">
                <a:solidFill>
                  <a:schemeClr val="accent5"/>
                </a:solidFill>
              </a:rPr>
              <a:t/>
            </a:r>
            <a:br>
              <a:rPr lang="hr-HR" sz="2400" dirty="0" smtClean="0">
                <a:solidFill>
                  <a:schemeClr val="accent5"/>
                </a:solidFill>
              </a:rPr>
            </a:br>
            <a:r>
              <a:rPr lang="hr-HR" sz="2400" u="sng" dirty="0" smtClean="0">
                <a:hlinkClick r:id="rId3"/>
              </a:rPr>
              <a:t>http://www.mobilnost.hr/index.php?id=896</a:t>
            </a:r>
            <a:endParaRPr lang="hr-HR" sz="2400" dirty="0" smtClean="0"/>
          </a:p>
          <a:p>
            <a:endParaRPr lang="hr-HR" sz="2400" dirty="0" smtClean="0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800" b="1" dirty="0">
              <a:solidFill>
                <a:schemeClr val="accent5"/>
              </a:solidFill>
            </a:endParaRPr>
          </a:p>
        </p:txBody>
      </p:sp>
      <p:sp>
        <p:nvSpPr>
          <p:cNvPr id="5" name="AutoShape 2" descr="data:image/jpeg;base64,/9j/4AAQSkZJRgABAQAAAQABAAD/2wCEAAkGBxQTEhUUExQVFRUWFBgYGBgVFxQXFhYWHBgcGBUUFhQYHCggHBolHRcVITEhJSkrLi4uFx8zODMsNygtLiwBCgoKDg0OGxAQGiwkICQsLCw0LCwsLCwsLCwsLCwsLCwsLCwsLCwsLCwsLCwsLCwsLCwsLCwsLCwsLCwsLCwsLP/AABEIAMIBBAMBIgACEQEDEQH/xAAcAAACAgMBAQAAAAAAAAAAAAADBAIFAAEGBwj/xABJEAABAwICBggDBQUGAwkBAAABAAIRAyEEMQUSQVFhcQYigZGhscHwEzLRM0JScuGCkrLC8QcUI2JzoiRToxdUY4OztNLT4hX/xAAZAQADAQEBAAAAAAAAAAAAAAABAgMABAX/xAAnEQACAgICAQUAAgMBAAAAAAAAAQIRAyESMUEEIjJCURNhcYGxFP/aAAwDAQACEQMRAD8AUAQHN6/Nvkf1TAQX/OPyu82pEKF1VrVRAshYFitdt28/QowFlHED5efoUVosi3obkDLUCmy7ufoE5CFTbd35v5QkYUwT6I3JmhRAYY5+IHqoOCapjqH8p/iak+rGvaLLRFOafapYun1h72lS0J9n2qWM+Zvb5lc31KeQdOn1xyarrR+imVdQOkB9VzDESAGBwiRncqroj/Eb+z5hdV0cb9l/rv8A/R/RWgIwA6L05Y0OfFRz2k9WQKesBq22xeVRYrQrfi06Yc6KrtUm1gK/wgRbc0HnK7zD3dS/1K/8T1y+KP8AxeG/1D/7qp9F0IQZd/Z5T2V6n7rUI/2dtPy4l37k+T13JKGa7Bm5o7QmAcKf7OHf96/6R/8AtWv+zt4yxIP/AJbh/OV3LMXTNg9p5OB8lEY+l/zGX/zBan+Atfp5npjRBw9QU3ODzqgyJGc2vy8UsaAhvar3pq6cSP8ATb3XVVu7fNc0vkP4B0cMDHEqX91G5M4Rt281MCyYQr3UAp0qHEo9UI1Bth2+iyAxb4B3u7z9UN1E7z3lWWqgubcc/osAUbhp2DuC1WwkNmG/ut4cOIVlh2W7ApY6n1AN5Hif/wAosBS/3RxMMZJAkkAAAbzACjitHVG03PeYA2DiY9V2/RSj1a53lre4E/zIHTloZhYH3ntHgT6K0YRr+xW3ZzOC0EHMa4gkkTmR5La7zBYECmwbmNHgsVfYSuX6ePBCq/O3tHr6IgQq3zM5n+E/RQR0jLVtabkpBYUDiBYfmHmityQ8SLD8zf4giMyWfRrNlBZ8x7/CPRGKEPmPIeqQZG3BM0vszy9R9Eu5M0vsz72oL4v/AANe0Wmg/kPP0U8Zm3t8yo6B+U8/5Sp47Nvb5lcv1LeTdH7Rn7PmFc0qrmYfXa4gitaNk08/FU1L7Rv7Por3BGm6jqVNa9XWhhbrRDWg9bi4eK6vT/JWRyfFj2GLwwOc4mXVCN4MO1jI3mVzPShzmGmQ4hwaTIJBB+PWMgjauxwFAPZTaZguq5ZxJXK9NqBa5k/g2f6lU+qummKlRT16GO1dZ395LS3MuqEFpvnOSCyjjIBa3EREiG1IjZFsl6bWohtNrK0vbqNADBqloDA0yS7rS7cBEjmpaOdRcQxrHgNaILjaANhDjOxUU0kK078HlT9KYmk6DUqsdFwdYGDwKLh9I4oRDqkbOraOBhG6eADHVQMhqD/ptPqu5w7KdLC0XmkHf4dOesRJLRJy5oqVsEkkukcZjcRUqODqhJfqwZseFllOZHKfVO6beHV3uAgHVAGcdUfRLkdb9n0K4X82W+o5hvIE9wKmcioUNv5SO8EeqmcvDvTMQDVz98UzTHVH5SfMegStTNOsFhy9f1WRmY7by8b/AKID8+w99/0Rz78EA59nvzWFGaIspY8fZjiD3SfVZTFu1ZpN3XZGxhPcwesotARedEx/gvP4qp8GtHoUh0+MjD0/x1fKB/MrXo1T1cM3i557Ncx4AKq6UHWxuEZuOt3uv/Ar+RTqgFi0sQAeGAodf7p3O85HqttKhich+Zv8QSoqMsyUwh0yphYUjifl7Qe4ypsyQ8V8juRRGZLeDGyhD5zyHqilB+/2D1SDII5HofIffH0QHI+H+Q+9hQXT/wADeUWugPldzHkUTHZt7fMoegMncx5FEx+Y7fVc31K/YlS+0b+z6KywlS4GzP8A307+Hgq2l9o3sVlgaOs7sjb+Nrt3+Urr9N8iOXo6bQxtR/NV83LnOn7euz/THm9X+hDaj+ar/Mud/tCqH4jZEf4Y83pojF/0q+elugyIGQN4kZmwUujjYc+CYB2xnaYjhCj0gwznua4RLaYcZIbFyZNxAsc7InR7DkaxMEOYLgtc2ZMxBOVuyEPIK3Z5z03drY6ud7meFJjfRegYyi44ak1on7Mf7CvO+l9sZX4O8mhei6XlrKIH/MaNn4HDIq+PtEsvRyOkPtanB8eY9EM5ng0e/FSxRmo873nwJ+q1953Iei4lubL9RGqeR7PMKZy971BmR7PfgpuTsQA/NPH0b5NKSdmeBjuMJ6p8xG4x3W9Fl0BkT799iAMz2eY+iO79fP6oDM/2h6/VEA6wZIWO+0P5fN5HkmaLesBxVfpB8l5/ytjxej5Qp2miHE4ehO2m034iQqDGdfStIfgpfyk/zLpsPT1WU2/hY0dwhczo4a2lK7vwsA7g1voVZCvydUSsWFaQFs8Ha5RxLuryIPcUJr1rFu6juRSIuPUyiApSg7PmjhywprG1Q1ji4gCIuYucgiYeoHCQQRwVJp+p16d4gPItN+reOU95WaI0owugv+acxG7VE96HLdFViuHJF+Sgu+ccvUfVElBceuOR8wgTQDS+kRRaCRJJgDzPvej6D0m2s10AgibHdGwqj6T1WO1QHBxaSCBxjbvtlxU+juKp0p1zqSCBMmcpyy2LJaZZRXGzutAZO5j1RsfmO1LdHqgLXEEESLgyNqZx+be1cqXsC+zdL7QdnmrPBuGtBiSCQeU2jiS1cN0g0zVp1xTpENIYCTAJkmdvCO9dN0N0i3EDVqt/xWky4EgOZqOIsDnrNBXTi9uxZwbVnXdHXXp/nqfwn6rmemlVz3Cc9SN218LqdAUwPgkZu+KTnnLm9lgFzPSjrVmcWtHi76qkRf6PSnUwcwD2eCjSotaIaABew45pXTeN+DQqVBEtbactY2HiV5xojptXFcfFqa9MnrAtbYbS2BYjOMlqbHorulbJx1Ub6seQXpOlH0m1KTXEN603cBkWgG/avNelGJp08c8ufrAVgSQJtILsrWuOxUXSnSz62Kq1HEOBd1CJ1fhR/h6oPCJ4ynugPHz0dW4zJ3uf4gKTc3fmA8z6Ko6O474lKM3MN+2APJW1P735/wD5LkiqkGekMOqta2XODRrRLiAMjtPJE1pAIvO7dBXGdNrvpgg6oYSNxcXQQOIDR3hW3QppFDbGuYnZlMcLqjQHCo2XTBLuZ8zKdeeseJd5pTA3e38zf19EemcuSy6JMk/34IOHzHE/T6olZwAjhI99iSxePbQpuquuGiYykk6rROyTHeiuzFzSz5Anuv6KtxwkuAzNQN/2hnmVzmhenhfU1H0wAZA1SbSIvPvkunoDWr0R+LET/wBRrv5SmS9yA00egvF1yXRLrYnGP/8AEgfvOP0XVueBJOQ9BK5X+z0E0ajzm6qfAD6lOhWdM4rEKobrEaJnz8x6lWdLSOBStN6IX2UzoGcFUkdgPgpY7HNpML3bBYbzsCU0e/qj8o8kDT1E1KYa0j5hNxYQZPl3rNpBUbZXMx5qg1KmQsImANrRzsl2ENJJAAAGUe/6JfSFXVApgQBdI1K5M8Uii3s6k60ej6PxWuwbxY+h98Vy+lNNPqVS2mYaJaI+8NpPOO5R0ZpqG1WxB+ESD/mAho/3Kt0cY1nQSm6ROMFyYV+uLPAAJF+OyeFytOcQANsnutHqjvrOc0gtnluSTpy2gkfomhJ+RpxXg7f+zjSBFR1I5OEjmCPRdH0p0gaLWEAElxF90LhcFVbQxLKrSIlrgBtsNYd8p3T/AEjNeGljQ1pJGc7rmY8FpQ5NEumDx2JFSoah+Z4GtEgWsCOweC6roFDXl2RLXTfYRAt3rzt2JnLNWOD0lUpAVKb3NJMOAynYYy2HuCLxMpzuNHvmg3H/AIeL2q/xPXJ9JmalWm1zr6rZJgW3oDumzaOCo1WEGv8ADe0CDDajnO6xtBAmY5BebVsa5znPcSXEyXE3JJuZRiv0nwZ6f076cU6w+DQMsDus8xDyMtTbq53tPLPgTj9U6wMOmx3cVVOxNwTec+Ow9qbGFAbL3XMwMiNxM7eCf2pDJ1oWxeKJUWsJZxm3Abe+fBK1GdbNPuqREZbEljNUhrQ2lH0AQ2HAkF03uMrjkuqwunaZpF7rOBMtG3KI4ZrhnVswp4epLDffbl78UOMU9iNOS0P6b0o+u7WcYAJgCYAOfM8VZ6P6Usw9HVLC6PkAMTtOsT5rm/iAbRf3ZRxWq7MCwjPtQyON6Gxxk41I6fRnT0fFb8SkGsJzDiS3YDEXXW6U0gKVF1UERqDVOwkzBG+xnsXi+IpwRG1XbajjhLk/aEASYMNjLthLKqA8ezKji8676jtd3Wzy705iNMVKtD4DnAgOb1iYLhfVbfO9/wBlKBktDgB1hYncUm9v2m5uqecHP/cUkXsrOKSHdFvYyqwuMNDgSRsAvMb16LonpJhhVpVXVWimzrOO4w/IZ5ubbNeSl4c0wb2HqY3mB4papU2DIZKsV5JZEpM9uxf9pFBxe2m6Q+Wy4kaogt1miN2qY37ld6Fx1PD4A1QQWhrn5yJOwkbjaV85h6vdB9IX0WPpkfEpviaZcQ2Q4Gdu5UJPFrRe6Y6c4qtULmVHMbAADLC22O1Yucr4gAwwao3TPiVpLyLqEfwYY5GDrJNrlqrjmttMlTfRGrYdrxlkMv1PBDqYofi1W7LhpPbs7FV1cZrWDg0bTtU20A775J7PQLn4+WdURjHU6WqC4axGwvdJB2iDMKuJoT9kRye71JTxwwcLP2GxuI2FKYvAhjdYOnmI7jKtBuqGqF+4BiKzIhjNWczJJI2A+HcFvRteCQcoSbk7hKdtYciPfJUa0JyV6G3VovrDK+fkhDEN+bUBkk7c5QsTOqUrTqwISwWhnNJ7RYHFtmfhj95/dYqTg50FoN90kDhKQmVaUagDWjcOydpTptGzNOKaBMwz5y8R9U5RouDXAwJiATeQRB7pUqFXbsHv1HeoV6xN99v1TqTOVjj6Za0Ne4EC7QLxOewewgurWgjhvUsWZAI4d3vzSbnW2/RTdtnRGdIYwkaxdsb8u2Tv7PUJipjZF7hVoqEido3ZkcTt7VFlayoRe2MYktkHY4TO2d/6IzDrM923eKRxNYBurqgmZDpMtGcRkQfROaIxLmS7VtFp2nfG5JMpC6BiP805ZWy3pb+7g38OCt6FSjU1tcsZskFrL8ItKFiWUx8lVruEH+ICPJZP9NJeIottGdG6FRoqMbUcJPzVKYgjgGDeq3TdKmx8N1SDnqvDy0i0Fzdu3tKngNOPo4U02Zue6TnA1WiB2gqmpUDYkm5PbGZ74HYjOndE8fJO5P8A0Sq1LHV2CytRR1qdKk11olxG4yXnnchUzxFkzgsSWHmI99wUnHRVy2PaXqSABYTaNwFgEvhdcfM0EEQZPWKiMS7PVJ5Aob8Q48OZA80iTQzplZiJa4iTwN7jYbq2qvY9xda6QqUdbNzczF5gHZkiUmANIJDt0bu3irS2hcfZLEUwfliw2LWHo2BtvJOQCmIAsjYenrANmJIAtOdt6Tk0i0Yw5e7oScy+crEbF0jTdqvieGRG8LEeTOpYsT6F8fj46re0/RVnxEN77rSx5i0ElFZXIS0olK5WCXGFrFw4+aRx+ILjG73K6HRmHZqQ4XiZ4hVb6IlzTeDHiUsZJbGkt0U8pzAO+Zo2tkfmFx6oWMw4bl4odGpquDtxlXjJPZOcXVDWHqFxhxkBrj2RtSoCbLQ01T/ltycQQlqJuOaz0gRfJhA0gXESm6ZsFmNyHNZRDgPlnnbuKSMrKzjSVBxViAYj3c8Vtj5IAMcTMX9+Kg5kjOOGflbeofHmbZz+nomRIsmWjdkZ2bj3wl9Uxe3WPKbfQpV+KJscgO87zvRcRi5a089Yb/ceKZdCv5I0M43j3cIBfkZSbqhOZKjK1FOJaUsQyRImOEp+vRZUB6zw7ZJBaO0DLs7VS6OwpqvDWua0wTLyQ23EAnwXRV9G6lI6kucBO2SduqBwyCRx2ZyrRTVNHVGXA1m7238kbC0nz1uqLTrAzHDej0A8NLnggReZBI2mFsNBB6wvlOUbIP1jJJKy2PM0AxlcWaMlleoGkDMgAcANp5nPlHYjWoVGuBc0iTnm3scLFaqV5kbSbnaeCaKqJLJuaY02prGBzJWpui0W6jeJz4cEjXqyeSVSt0hnClYGpVOsYJF9581Y4DF641Xw4jKdyrm71PRV6gAzdYJ30KX2D0OHnWJIZuGZO6dyexOGYym9rGNBIEkiTG+Tcx4I1TFspBrXSBkLT2c0M1W1HDMCDmC0nYQQbjNBJsm5U0UrsIZzJCudG4OOs4RuHqUM0C0BgPWjPbzTmGw2q2L78zHcl4PtlHlT1EM+mDmAeYB81i2FpEQ80qiCo6ysNJ0esXDInu3pf+7SLJbXkdJsXBVhgWxeFDD4XenAxLKSY8YssMFWLiNt+xZi2NGsfvE33D9c0JlYgQLDhmTxPvkgYlztYCCRFoBI4myCWmaXaFMfJAgHPcUqyg45NPdCtC939footkODpneMp4JoSpUUeGT3QXAYYtu8A2FrTbL2EKvRptdrNm+x33T73qxc2jUbLfia4vqCNbnBzHEKpxVSXWkgWE5+803uu2TjXVBBWJsO4fQIteg5hAfYkTEz3pbDNki8cp77ZKw6gMucCd5Jcf8AbKNUFyvrZuiOrPJTr4RobrFobO47Pxao2WUaeLY0yBrXycIaRyBmVZVMeyoBqsLJbqzFgdkEC6XpmlFqHRUV6bTTlsdTncE5SeJ7ykQzWBA+b8JME/l2E8M90pvHVSAW2uWiQDaOtaexaq09Zo15B3x58FaPVkqdlXqnIgyMwcxwITR0bV1A/VOqRMi8DeQLjepVS4QH9YbCM43B3ocl1uBxjKjZYbC0ZFvAjYjs0ppLRyGFYADOfl2qwwuk6jLTrt3Oz7CrvFaNpVRcQfxNse3Ye0KrxWhywSIcO53Dq7eyVNp9loTxz9r0M1tINr03U29V7oEOtAmSZ3QCO1K4TCFvVL2u4CZ70P8A/k1SJ+G619x7Gm6T+FDpEhwM8ZCFh/8AOt8ZHQfDjK3keYyPagVKQOztb6g2PZCylj2uFiimIkJmkzlUmioxuGeflIdwydy1TmeDSUgyg4ggNJIzyEc5VrjauxJHGECLmSduyP0Hclrj0XjcuxKvSfTs4eo7xtU9Ej/FaYkNkn3zT3xC4OBaRrZkxGQB8ZWsJh2smHC/H9FnJpbDwTeiwxjjW6paSG3Goetum4uOFuaBTLmClqv1dTWB1oBOsbSDLRlGasNHBoBJcA6d/wB3ZCRxukQC6AHE5l1x2JoZEls58mN3oBUx9VjpczVnJxnwcOqfFMUekLmjrAOG2DfmqsYkiYtOYFh3ILqm8DuCbmn2gKDR2rHB4Di3MAjgNyxc3S09UAi1uC0lGpk6zC4XniCbKqoEh0HLjOSuXubBkl1tp9BZLl7XZgcN44BS10xla2gZO76LJU3Uwcu4rdGgDns2JJQaKxyJr+yDYm5ge9ib/vUCA/WBGyRG+x2rdBoAuAQcwQCOYOwqt0tT1H9QQ20ZnZ77k/FrTE/kTaaGcXjAS2Y3fqTtWMYXEhrS6BJiIHMkqtwmEdUcLwPxOMAbzJXXYc0abA1r2EC5Os2XHed5/RFQSWyr9S4qo9lKcHUsfhv4Zc7EFKVKLrkh2dyd5O0710+KxgdDWFus4Zggho3SNp97FzmLxbS74bflbkfxHa76cFZY1+kH6qcntICGorWLVIbUZTytXSO70sZOFy8mmtTNPEODdUQWzMODXCd4kWQQFtSOlwTVNAdIVyS0GIEkAAACY2AcFZEzY7AP6hVLr1Bw1R6q0BV/qjy8msjoC+nH5TmNn6JIg0zr03XBiDxtB3hWgda/vmqQGSOLp7rn0TR6bEdOSX6dlha4d8p7No5hA0jVMta03HWO8bvXuVG18XFjv2qDqjtfX1jrb9v9EiyHTL0W9M7bBVHOYHEgyN2qQdx2dsBLYvBisCKlMscRGsC0yN2sMxwIVfgNPhrYqNJOwti/MEiFut0jP3Wdrj/KB6o84nOvTZU9IqMdoSrSuzrt/wAuY5t+kpOjpAhWeI0zWd94N/KB5mSq3FtPzPgzeSb5B0mDMQ4Z/VC76LPE1G50QfiNYyUIwVB1OLifA/RQ177UBWq0WGHY4mzmtsbnfxnNadiXNMPDp4FsHkYKg59OB177RBJB2i1kvWqN+7PMgA+az2Tg2hmripSj6iEaigXIJBbsLrrRMoUqQKICULSxYiAs6gMcyoNbKT+I4RP6JltaykxkHIACnhqTiZbrW3xB71mDvd2UmBv4lWLKym8jjpDrGntmRna+Zbke5LGkHCQNZpzb7yKbfDxBzGR2j9OCQqVyx8OF94ycFXFkT0yObE0+Ue/+lm3CUW0xYdbKM5/CN5XLY3F9YhpsDsJg9u1XVZnxBLDquMjsOfbE953qor6IqRrNh4H4Tf8AdMHulUco3Vggn3RLC1A4bZ5lbqUGkybnn6qtpugq1oVQ4cUjtHfhcZqmkEbOweKI1jv6SbASTyAQ6eItqEQZJBn5huI3i9+J3BNNeWEFp4gj3mEUkyGXPkjJx6BtG8lGYY2T5oRIzAgE7LAH8PAbtywu9+/JNRzvJN9tiWkG9fWabkTsvvy8kXBY7WEHNDxjZIIzSj2k3Gfnx5puwJl7XqQx3LPnZVVC7hwBPfb0KizG6zNU5+yp4bN3YPCT5ovWNlcK5ZkNALFARwB8FJcx65tblRWErGMcotqEEOBu0gtO4gyCO1bJUIWsDin2aDrEQLiBwuDI3G0dp3oRpopUSQM0eTJrFBO0jATtvzg+aTxDvdh5Jv4gKRrG6MTmzuK0gcrFItUCnOQlK3KHK2CiYLKxQlYsYmaxNiAiUxrADeVmKowbZKOGfBHNI+tG8luDCmHqK1K5ToQwyopYikKjYNj907ju5JcORab1lrYeyvo1HMJacxYjtTWHquLxBs7PgiY2lrDWHzAd43T5ImjaP3zmfBVlJNWTjFp0LdJmDVDo6wOe8biqOhVgyr/TDA/qn+hXPVaZaYP9eKfG7jQW3GVj7usJGfqj0K8jiMwq2hWgphzoOsO1MtaKZYrLHku0WOEa50t5m5HascN+e3K2yf68eEjw2JAbrEtHWs7Xh4tfqg60cYS+K0i0uluYtIAE9kD3CocFMLW7krUb3oTsS92XvuUBTcdqFpFY4pvpEqm/I+aawTrcySl6dIjkc/qmmkAJZytaOv0+KUZWw5E/0WNdsN0v/egNiE/ESpnY5oeHOViQFXVyW6evUMNBPLZz3I0CWRLsadVAQX4rcExT0Q7Oo4MG7M++9GFCk35dZx3mPVGjnn6pLoqzVccp7Fnw5GatHVyUpXO8XQIPNKQCAAlnPuiPclymSIydm3FRlYVpMKbW1FbRMSBWlkLFjWWeNykKtaYVm4SIVa8JIhkMsxdoN0SljNh7P1SQWQg4ICm0WzXqYqqobVIyR2YnfZI8bLLImWbaydpYgRxVMKix1cgJOI/ILjK/WQMU0ObxCr6tQuMqTMQRmrfxtbRL+RPTBGQmcNW2FAe6clpO9o2OThK0WWFw9P4jfifLN9nZK6XFaZwYp6oDZFoYzq+XquSp1bRmoa3YlTotkxxm1JMdrVWEywEDjtQzWCWlYChRaM3FJIK6shGoolbAWA5SbNgEp+ho2ofukDe63hmiaOpgDWOZy4Df2+80w6p+EwsRll4ukVmLofDMG+4/on8LpJzmACGxbqiPDYk9JEkSc5Q9HO+Ycvfgm8HO5NvY8XTmjYXDOqO1WifRBotLnBouSYXYaPw7abIEcTvKVsKQidDhrRqv620kAjkNyrcXoR4uC0/vT4ldN8UslwvIjZcbjwSWIraxLg3VtkBY8oSWWUF4OMxWDImfJJOOxXukmuvx9wqd9A5wniycoi60jlq05iaxeIFHw9OSoMoncnsJTjNCUtDRhvZhwQWIr33W0lspxiDSeJ+Z3NYsTQOeQAZqRWLE7FNLHLSxYwXDFbxZt2raxL9ii+IvTRQsWLpRBgqiGVtYkYyD0Vj1ixRfZ2r4I0FtbWLBXRpY9YsWN4Lh6CtrFjkAY/5e0JfAfe7PVYsR8A8nQdHvtD+UrpFixTZWIHHOIaIJ2LVTYeCxYlXZR/Eq9K5dqrK4WLEWBdFe/wBVtot3LaxFA8oPSUqqxYk8lUKlYsWKhN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31083"/>
            <a:ext cx="3408190" cy="282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07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778098"/>
          </a:xfrm>
        </p:spPr>
        <p:txBody>
          <a:bodyPr>
            <a:normAutofit fontScale="90000"/>
          </a:bodyPr>
          <a:lstStyle/>
          <a:p>
            <a:pPr algn="r"/>
            <a:r>
              <a:rPr lang="hr-HR" sz="2200" b="1" dirty="0" smtClean="0">
                <a:solidFill>
                  <a:schemeClr val="accent5"/>
                </a:solidFill>
              </a:rPr>
              <a:t/>
            </a:r>
            <a:br>
              <a:rPr lang="hr-HR" sz="2200" b="1" dirty="0" smtClean="0">
                <a:solidFill>
                  <a:schemeClr val="accent5"/>
                </a:solidFill>
              </a:rPr>
            </a:br>
            <a:r>
              <a:rPr lang="hr-HR" sz="2200" b="1" dirty="0">
                <a:solidFill>
                  <a:schemeClr val="accent5"/>
                </a:solidFill>
              </a:rPr>
              <a:t/>
            </a:r>
            <a:br>
              <a:rPr lang="hr-HR" sz="2200" b="1" dirty="0">
                <a:solidFill>
                  <a:schemeClr val="accent5"/>
                </a:solidFill>
              </a:rPr>
            </a:br>
            <a:r>
              <a:rPr lang="hr-HR" sz="3600" b="1" dirty="0">
                <a:solidFill>
                  <a:schemeClr val="accent5"/>
                </a:solidFill>
              </a:rPr>
              <a:t/>
            </a:r>
            <a:br>
              <a:rPr lang="hr-HR" sz="3600" b="1" dirty="0">
                <a:solidFill>
                  <a:schemeClr val="accent5"/>
                </a:solidFill>
              </a:rPr>
            </a:br>
            <a:endParaRPr lang="hr-HR" sz="3600" b="1" dirty="0">
              <a:solidFill>
                <a:schemeClr val="accent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0142" y="260647"/>
            <a:ext cx="7639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3600" b="1" dirty="0" smtClean="0">
                <a:solidFill>
                  <a:srgbClr val="4BACC6"/>
                </a:solidFill>
              </a:rPr>
              <a:t>Planiranje projekta</a:t>
            </a:r>
            <a:endParaRPr lang="hr-HR" sz="3600" b="1" dirty="0">
              <a:solidFill>
                <a:srgbClr val="4BACC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665" y="1063869"/>
            <a:ext cx="885698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u="sng" dirty="0" smtClean="0">
                <a:solidFill>
                  <a:schemeClr val="accent6"/>
                </a:solidFill>
              </a:rPr>
              <a:t>eTwinning webinari:</a:t>
            </a:r>
            <a:br>
              <a:rPr lang="hr-HR" sz="2800" b="1" u="sng" dirty="0" smtClean="0">
                <a:solidFill>
                  <a:schemeClr val="accent6"/>
                </a:solidFill>
              </a:rPr>
            </a:br>
            <a:r>
              <a:rPr lang="hr-HR" sz="2800" b="1" u="sng" dirty="0" smtClean="0">
                <a:solidFill>
                  <a:schemeClr val="accent5"/>
                </a:solidFill>
              </a:rPr>
              <a:t/>
            </a:r>
            <a:br>
              <a:rPr lang="hr-HR" sz="2800" b="1" u="sng" dirty="0" smtClean="0">
                <a:solidFill>
                  <a:schemeClr val="accent5"/>
                </a:solidFill>
              </a:rPr>
            </a:br>
            <a:r>
              <a:rPr lang="hr-HR" sz="2400" dirty="0" smtClean="0">
                <a:solidFill>
                  <a:schemeClr val="accent5"/>
                </a:solidFill>
              </a:rPr>
              <a:t>webinari na engleskom jeziku, u organizaciji Središnje službe u Briselu:</a:t>
            </a:r>
          </a:p>
          <a:p>
            <a:r>
              <a:rPr lang="hr-HR" sz="2400" u="sng" dirty="0" smtClean="0">
                <a:hlinkClick r:id="rId3"/>
              </a:rPr>
              <a:t>http://www.etwinning.net/en/pub/progress/online_seminars.htm</a:t>
            </a:r>
            <a:endParaRPr lang="hr-HR" sz="2400" u="sng" dirty="0" smtClean="0"/>
          </a:p>
          <a:p>
            <a:endParaRPr lang="hr-HR" sz="2400" dirty="0" smtClean="0">
              <a:solidFill>
                <a:schemeClr val="accent6"/>
              </a:solidFill>
            </a:endParaRPr>
          </a:p>
          <a:p>
            <a:r>
              <a:rPr lang="hr-HR" sz="2400" dirty="0" smtClean="0">
                <a:solidFill>
                  <a:schemeClr val="accent6"/>
                </a:solidFill>
              </a:rPr>
              <a:t>WEBINARI ZA HRVATSKE KORISNIKE</a:t>
            </a:r>
          </a:p>
          <a:p>
            <a:r>
              <a:rPr lang="hr-HR" sz="2400" dirty="0" smtClean="0">
                <a:solidFill>
                  <a:schemeClr val="accent6"/>
                </a:solidFill>
              </a:rPr>
              <a:t>Ovogodišnji webinari:</a:t>
            </a:r>
          </a:p>
          <a:p>
            <a:r>
              <a:rPr lang="hr-HR" sz="2400" u="sng" dirty="0" smtClean="0">
                <a:hlinkClick r:id="rId4"/>
              </a:rPr>
              <a:t>http://www.mobilnost.hr/index.php?id=914</a:t>
            </a:r>
            <a:endParaRPr lang="hr-HR" sz="2400" u="sng" dirty="0" smtClean="0"/>
          </a:p>
          <a:p>
            <a:endParaRPr lang="hr-HR" dirty="0" smtClean="0">
              <a:solidFill>
                <a:schemeClr val="accent6"/>
              </a:solidFill>
            </a:endParaRPr>
          </a:p>
          <a:p>
            <a:r>
              <a:rPr lang="hr-HR" sz="2400" dirty="0" smtClean="0">
                <a:solidFill>
                  <a:schemeClr val="accent6"/>
                </a:solidFill>
              </a:rPr>
              <a:t>Prošlogodišnji webinari:</a:t>
            </a:r>
          </a:p>
          <a:p>
            <a:r>
              <a:rPr lang="hr-HR" sz="2400" u="sng" dirty="0" smtClean="0">
                <a:hlinkClick r:id="rId5"/>
              </a:rPr>
              <a:t>http://www.mobilnost.hr/index.php?id=786</a:t>
            </a:r>
            <a:endParaRPr lang="hr-HR" sz="2400" dirty="0" smtClean="0"/>
          </a:p>
          <a:p>
            <a:r>
              <a:rPr lang="hr-HR" sz="2400" dirty="0" smtClean="0">
                <a:solidFill>
                  <a:schemeClr val="accent5"/>
                </a:solidFill>
              </a:rPr>
              <a:t/>
            </a:r>
            <a:br>
              <a:rPr lang="hr-HR" sz="2400" dirty="0" smtClean="0">
                <a:solidFill>
                  <a:schemeClr val="accent5"/>
                </a:solidFill>
              </a:rPr>
            </a:br>
            <a:endParaRPr lang="hr-HR" sz="2400" dirty="0" smtClean="0"/>
          </a:p>
          <a:p>
            <a:endParaRPr lang="hr-HR" sz="2400" dirty="0" smtClean="0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800" b="1" dirty="0">
              <a:solidFill>
                <a:schemeClr val="accent5"/>
              </a:solidFill>
            </a:endParaRPr>
          </a:p>
        </p:txBody>
      </p:sp>
      <p:sp>
        <p:nvSpPr>
          <p:cNvPr id="5" name="AutoShape 2" descr="data:image/jpeg;base64,/9j/4AAQSkZJRgABAQAAAQABAAD/2wCEAAkGBxQTEhUUExQVFRUWFBgYGBgVFxQXFhYWHBgcGBUUFhQYHCggHBolHRcVITEhJSkrLi4uFx8zODMsNygtLiwBCgoKDg0OGxAQGiwkICQsLCw0LCwsLCwsLCwsLCwsLCwsLCwsLCwsLCwsLCwsLCwsLCwsLCwsLCwsLCwsLCwsLP/AABEIAMIBBAMBIgACEQEDEQH/xAAcAAACAgMBAQAAAAAAAAAAAAADBAIFAAEGBwj/xABJEAABAwICBggDBQUGAwkBAAABAAIRAyEEMQUSQVFhcQYigZGhscHwEzLRM0JScuGCkrLC8QcUI2JzoiRToxdUY4OztNLT4hX/xAAZAQADAQEBAAAAAAAAAAAAAAABAgMABAX/xAAnEQACAgICAQUAAgMBAAAAAAAAAQIRAyESMUEEIjJCURNhcYGxFP/aAAwDAQACEQMRAD8AUAQHN6/Nvkf1TAQX/OPyu82pEKF1VrVRAshYFitdt28/QowFlHED5efoUVosi3obkDLUCmy7ufoE5CFTbd35v5QkYUwT6I3JmhRAYY5+IHqoOCapjqH8p/iak+rGvaLLRFOafapYun1h72lS0J9n2qWM+Zvb5lc31KeQdOn1xyarrR+imVdQOkB9VzDESAGBwiRncqroj/Eb+z5hdV0cb9l/rv8A/R/RWgIwA6L05Y0OfFRz2k9WQKesBq22xeVRYrQrfi06Yc6KrtUm1gK/wgRbc0HnK7zD3dS/1K/8T1y+KP8AxeG/1D/7qp9F0IQZd/Z5T2V6n7rUI/2dtPy4l37k+T13JKGa7Bm5o7QmAcKf7OHf96/6R/8AtWv+zt4yxIP/AJbh/OV3LMXTNg9p5OB8lEY+l/zGX/zBan+Atfp5npjRBw9QU3ODzqgyJGc2vy8UsaAhvar3pq6cSP8ATb3XVVu7fNc0vkP4B0cMDHEqX91G5M4Rt281MCyYQr3UAp0qHEo9UI1Bth2+iyAxb4B3u7z9UN1E7z3lWWqgubcc/osAUbhp2DuC1WwkNmG/ut4cOIVlh2W7ApY6n1AN5Hif/wAosBS/3RxMMZJAkkAAAbzACjitHVG03PeYA2DiY9V2/RSj1a53lre4E/zIHTloZhYH3ntHgT6K0YRr+xW3ZzOC0EHMa4gkkTmR5La7zBYECmwbmNHgsVfYSuX6ePBCq/O3tHr6IgQq3zM5n+E/RQR0jLVtabkpBYUDiBYfmHmityQ8SLD8zf4giMyWfRrNlBZ8x7/CPRGKEPmPIeqQZG3BM0vszy9R9Eu5M0vsz72oL4v/AANe0Wmg/kPP0U8Zm3t8yo6B+U8/5Sp47Nvb5lcv1LeTdH7Rn7PmFc0qrmYfXa4gitaNk08/FU1L7Rv7Por3BGm6jqVNa9XWhhbrRDWg9bi4eK6vT/JWRyfFj2GLwwOc4mXVCN4MO1jI3mVzPShzmGmQ4hwaTIJBB+PWMgjauxwFAPZTaZguq5ZxJXK9NqBa5k/g2f6lU+qummKlRT16GO1dZ395LS3MuqEFpvnOSCyjjIBa3EREiG1IjZFsl6bWohtNrK0vbqNADBqloDA0yS7rS7cBEjmpaOdRcQxrHgNaILjaANhDjOxUU0kK078HlT9KYmk6DUqsdFwdYGDwKLh9I4oRDqkbOraOBhG6eADHVQMhqD/ptPqu5w7KdLC0XmkHf4dOesRJLRJy5oqVsEkkukcZjcRUqODqhJfqwZseFllOZHKfVO6beHV3uAgHVAGcdUfRLkdb9n0K4X82W+o5hvIE9wKmcioUNv5SO8EeqmcvDvTMQDVz98UzTHVH5SfMegStTNOsFhy9f1WRmY7by8b/AKID8+w99/0Rz78EA59nvzWFGaIspY8fZjiD3SfVZTFu1ZpN3XZGxhPcwesotARedEx/gvP4qp8GtHoUh0+MjD0/x1fKB/MrXo1T1cM3i557Ncx4AKq6UHWxuEZuOt3uv/Ar+RTqgFi0sQAeGAodf7p3O85HqttKhich+Zv8QSoqMsyUwh0yphYUjifl7Qe4ypsyQ8V8juRRGZLeDGyhD5zyHqilB+/2D1SDII5HofIffH0QHI+H+Q+9hQXT/wADeUWugPldzHkUTHZt7fMoegMncx5FEx+Y7fVc31K/YlS+0b+z6KywlS4GzP8A307+Hgq2l9o3sVlgaOs7sjb+Nrt3+Urr9N8iOXo6bQxtR/NV83LnOn7euz/THm9X+hDaj+ar/Mud/tCqH4jZEf4Y83pojF/0q+elugyIGQN4kZmwUujjYc+CYB2xnaYjhCj0gwznua4RLaYcZIbFyZNxAsc7InR7DkaxMEOYLgtc2ZMxBOVuyEPIK3Z5z03drY6ud7meFJjfRegYyi44ak1on7Mf7CvO+l9sZX4O8mhei6XlrKIH/MaNn4HDIq+PtEsvRyOkPtanB8eY9EM5ng0e/FSxRmo873nwJ+q1953Iei4lubL9RGqeR7PMKZy971BmR7PfgpuTsQA/NPH0b5NKSdmeBjuMJ6p8xG4x3W9Fl0BkT799iAMz2eY+iO79fP6oDM/2h6/VEA6wZIWO+0P5fN5HkmaLesBxVfpB8l5/ytjxej5Qp2miHE4ehO2m034iQqDGdfStIfgpfyk/zLpsPT1WU2/hY0dwhczo4a2lK7vwsA7g1voVZCvydUSsWFaQFs8Ha5RxLuryIPcUJr1rFu6juRSIuPUyiApSg7PmjhywprG1Q1ji4gCIuYucgiYeoHCQQRwVJp+p16d4gPItN+reOU95WaI0owugv+acxG7VE96HLdFViuHJF+Sgu+ccvUfVElBceuOR8wgTQDS+kRRaCRJJgDzPvej6D0m2s10AgibHdGwqj6T1WO1QHBxaSCBxjbvtlxU+juKp0p1zqSCBMmcpyy2LJaZZRXGzutAZO5j1RsfmO1LdHqgLXEEESLgyNqZx+be1cqXsC+zdL7QdnmrPBuGtBiSCQeU2jiS1cN0g0zVp1xTpENIYCTAJkmdvCO9dN0N0i3EDVqt/xWky4EgOZqOIsDnrNBXTi9uxZwbVnXdHXXp/nqfwn6rmemlVz3Cc9SN218LqdAUwPgkZu+KTnnLm9lgFzPSjrVmcWtHi76qkRf6PSnUwcwD2eCjSotaIaABew45pXTeN+DQqVBEtbactY2HiV5xojptXFcfFqa9MnrAtbYbS2BYjOMlqbHorulbJx1Ub6seQXpOlH0m1KTXEN603cBkWgG/avNelGJp08c8ufrAVgSQJtILsrWuOxUXSnSz62Kq1HEOBd1CJ1fhR/h6oPCJ4ynugPHz0dW4zJ3uf4gKTc3fmA8z6Ko6O474lKM3MN+2APJW1P735/wD5LkiqkGekMOqta2XODRrRLiAMjtPJE1pAIvO7dBXGdNrvpgg6oYSNxcXQQOIDR3hW3QppFDbGuYnZlMcLqjQHCo2XTBLuZ8zKdeeseJd5pTA3e38zf19EemcuSy6JMk/34IOHzHE/T6olZwAjhI99iSxePbQpuquuGiYykk6rROyTHeiuzFzSz5Anuv6KtxwkuAzNQN/2hnmVzmhenhfU1H0wAZA1SbSIvPvkunoDWr0R+LET/wBRrv5SmS9yA00egvF1yXRLrYnGP/8AEgfvOP0XVueBJOQ9BK5X+z0E0ajzm6qfAD6lOhWdM4rEKobrEaJnz8x6lWdLSOBStN6IX2UzoGcFUkdgPgpY7HNpML3bBYbzsCU0e/qj8o8kDT1E1KYa0j5hNxYQZPl3rNpBUbZXMx5qg1KmQsImANrRzsl2ENJJAAAGUe/6JfSFXVApgQBdI1K5M8Uii3s6k60ej6PxWuwbxY+h98Vy+lNNPqVS2mYaJaI+8NpPOO5R0ZpqG1WxB+ESD/mAho/3Kt0cY1nQSm6ROMFyYV+uLPAAJF+OyeFytOcQANsnutHqjvrOc0gtnluSTpy2gkfomhJ+RpxXg7f+zjSBFR1I5OEjmCPRdH0p0gaLWEAElxF90LhcFVbQxLKrSIlrgBtsNYd8p3T/AEjNeGljQ1pJGc7rmY8FpQ5NEumDx2JFSoah+Z4GtEgWsCOweC6roFDXl2RLXTfYRAt3rzt2JnLNWOD0lUpAVKb3NJMOAynYYy2HuCLxMpzuNHvmg3H/AIeL2q/xPXJ9JmalWm1zr6rZJgW3oDumzaOCo1WEGv8ADe0CDDajnO6xtBAmY5BebVsa5znPcSXEyXE3JJuZRiv0nwZ6f076cU6w+DQMsDus8xDyMtTbq53tPLPgTj9U6wMOmx3cVVOxNwTec+Ow9qbGFAbL3XMwMiNxM7eCf2pDJ1oWxeKJUWsJZxm3Abe+fBK1GdbNPuqREZbEljNUhrQ2lH0AQ2HAkF03uMrjkuqwunaZpF7rOBMtG3KI4ZrhnVswp4epLDffbl78UOMU9iNOS0P6b0o+u7WcYAJgCYAOfM8VZ6P6Usw9HVLC6PkAMTtOsT5rm/iAbRf3ZRxWq7MCwjPtQyON6Gxxk41I6fRnT0fFb8SkGsJzDiS3YDEXXW6U0gKVF1UERqDVOwkzBG+xnsXi+IpwRG1XbajjhLk/aEASYMNjLthLKqA8ezKji8676jtd3Wzy705iNMVKtD4DnAgOb1iYLhfVbfO9/wBlKBktDgB1hYncUm9v2m5uqecHP/cUkXsrOKSHdFvYyqwuMNDgSRsAvMb16LonpJhhVpVXVWimzrOO4w/IZ5ubbNeSl4c0wb2HqY3mB4papU2DIZKsV5JZEpM9uxf9pFBxe2m6Q+Wy4kaogt1miN2qY37ld6Fx1PD4A1QQWhrn5yJOwkbjaV85h6vdB9IX0WPpkfEpviaZcQ2Q4Gdu5UJPFrRe6Y6c4qtULmVHMbAADLC22O1Yucr4gAwwao3TPiVpLyLqEfwYY5GDrJNrlqrjmttMlTfRGrYdrxlkMv1PBDqYofi1W7LhpPbs7FV1cZrWDg0bTtU20A775J7PQLn4+WdURjHU6WqC4axGwvdJB2iDMKuJoT9kRye71JTxwwcLP2GxuI2FKYvAhjdYOnmI7jKtBuqGqF+4BiKzIhjNWczJJI2A+HcFvRteCQcoSbk7hKdtYciPfJUa0JyV6G3VovrDK+fkhDEN+bUBkk7c5QsTOqUrTqwISwWhnNJ7RYHFtmfhj95/dYqTg50FoN90kDhKQmVaUagDWjcOydpTptGzNOKaBMwz5y8R9U5RouDXAwJiATeQRB7pUqFXbsHv1HeoV6xN99v1TqTOVjj6Za0Ne4EC7QLxOewewgurWgjhvUsWZAI4d3vzSbnW2/RTdtnRGdIYwkaxdsb8u2Tv7PUJipjZF7hVoqEido3ZkcTt7VFlayoRe2MYktkHY4TO2d/6IzDrM923eKRxNYBurqgmZDpMtGcRkQfROaIxLmS7VtFp2nfG5JMpC6BiP805ZWy3pb+7g38OCt6FSjU1tcsZskFrL8ItKFiWUx8lVruEH+ICPJZP9NJeIottGdG6FRoqMbUcJPzVKYgjgGDeq3TdKmx8N1SDnqvDy0i0Fzdu3tKngNOPo4U02Zue6TnA1WiB2gqmpUDYkm5PbGZ74HYjOndE8fJO5P8A0Sq1LHV2CytRR1qdKk11olxG4yXnnchUzxFkzgsSWHmI99wUnHRVy2PaXqSABYTaNwFgEvhdcfM0EEQZPWKiMS7PVJ5Aob8Q48OZA80iTQzplZiJa4iTwN7jYbq2qvY9xda6QqUdbNzczF5gHZkiUmANIJDt0bu3irS2hcfZLEUwfliw2LWHo2BtvJOQCmIAsjYenrANmJIAtOdt6Tk0i0Yw5e7oScy+crEbF0jTdqvieGRG8LEeTOpYsT6F8fj46re0/RVnxEN77rSx5i0ElFZXIS0olK5WCXGFrFw4+aRx+ILjG73K6HRmHZqQ4XiZ4hVb6IlzTeDHiUsZJbGkt0U8pzAO+Zo2tkfmFx6oWMw4bl4odGpquDtxlXjJPZOcXVDWHqFxhxkBrj2RtSoCbLQ01T/ltycQQlqJuOaz0gRfJhA0gXESm6ZsFmNyHNZRDgPlnnbuKSMrKzjSVBxViAYj3c8Vtj5IAMcTMX9+Kg5kjOOGflbeofHmbZz+nomRIsmWjdkZ2bj3wl9Uxe3WPKbfQpV+KJscgO87zvRcRi5a089Yb/ceKZdCv5I0M43j3cIBfkZSbqhOZKjK1FOJaUsQyRImOEp+vRZUB6zw7ZJBaO0DLs7VS6OwpqvDWua0wTLyQ23EAnwXRV9G6lI6kucBO2SduqBwyCRx2ZyrRTVNHVGXA1m7238kbC0nz1uqLTrAzHDej0A8NLnggReZBI2mFsNBB6wvlOUbIP1jJJKy2PM0AxlcWaMlleoGkDMgAcANp5nPlHYjWoVGuBc0iTnm3scLFaqV5kbSbnaeCaKqJLJuaY02prGBzJWpui0W6jeJz4cEjXqyeSVSt0hnClYGpVOsYJF9581Y4DF641Xw4jKdyrm71PRV6gAzdYJ30KX2D0OHnWJIZuGZO6dyexOGYym9rGNBIEkiTG+Tcx4I1TFspBrXSBkLT2c0M1W1HDMCDmC0nYQQbjNBJsm5U0UrsIZzJCudG4OOs4RuHqUM0C0BgPWjPbzTmGw2q2L78zHcl4PtlHlT1EM+mDmAeYB81i2FpEQ80qiCo6ysNJ0esXDInu3pf+7SLJbXkdJsXBVhgWxeFDD4XenAxLKSY8YssMFWLiNt+xZi2NGsfvE33D9c0JlYgQLDhmTxPvkgYlztYCCRFoBI4myCWmaXaFMfJAgHPcUqyg45NPdCtC939footkODpneMp4JoSpUUeGT3QXAYYtu8A2FrTbL2EKvRptdrNm+x33T73qxc2jUbLfia4vqCNbnBzHEKpxVSXWkgWE5+803uu2TjXVBBWJsO4fQIteg5hAfYkTEz3pbDNki8cp77ZKw6gMucCd5Jcf8AbKNUFyvrZuiOrPJTr4RobrFobO47Pxao2WUaeLY0yBrXycIaRyBmVZVMeyoBqsLJbqzFgdkEC6XpmlFqHRUV6bTTlsdTncE5SeJ7ykQzWBA+b8JME/l2E8M90pvHVSAW2uWiQDaOtaexaq09Zo15B3x58FaPVkqdlXqnIgyMwcxwITR0bV1A/VOqRMi8DeQLjepVS4QH9YbCM43B3ocl1uBxjKjZYbC0ZFvAjYjs0ppLRyGFYADOfl2qwwuk6jLTrt3Oz7CrvFaNpVRcQfxNse3Ye0KrxWhywSIcO53Dq7eyVNp9loTxz9r0M1tINr03U29V7oEOtAmSZ3QCO1K4TCFvVL2u4CZ70P8A/k1SJ+G619x7Gm6T+FDpEhwM8ZCFh/8AOt8ZHQfDjK3keYyPagVKQOztb6g2PZCylj2uFiimIkJmkzlUmioxuGeflIdwydy1TmeDSUgyg4ggNJIzyEc5VrjauxJHGECLmSduyP0Hclrj0XjcuxKvSfTs4eo7xtU9Ej/FaYkNkn3zT3xC4OBaRrZkxGQB8ZWsJh2smHC/H9FnJpbDwTeiwxjjW6paSG3Goetum4uOFuaBTLmClqv1dTWB1oBOsbSDLRlGasNHBoBJcA6d/wB3ZCRxukQC6AHE5l1x2JoZEls58mN3oBUx9VjpczVnJxnwcOqfFMUekLmjrAOG2DfmqsYkiYtOYFh3ILqm8DuCbmn2gKDR2rHB4Di3MAjgNyxc3S09UAi1uC0lGpk6zC4XniCbKqoEh0HLjOSuXubBkl1tp9BZLl7XZgcN44BS10xla2gZO76LJU3Uwcu4rdGgDns2JJQaKxyJr+yDYm5ge9ib/vUCA/WBGyRG+x2rdBoAuAQcwQCOYOwqt0tT1H9QQ20ZnZ77k/FrTE/kTaaGcXjAS2Y3fqTtWMYXEhrS6BJiIHMkqtwmEdUcLwPxOMAbzJXXYc0abA1r2EC5Os2XHed5/RFQSWyr9S4qo9lKcHUsfhv4Zc7EFKVKLrkh2dyd5O0710+KxgdDWFus4Zggho3SNp97FzmLxbS74bflbkfxHa76cFZY1+kH6qcntICGorWLVIbUZTytXSO70sZOFy8mmtTNPEODdUQWzMODXCd4kWQQFtSOlwTVNAdIVyS0GIEkAAACY2AcFZEzY7AP6hVLr1Bw1R6q0BV/qjy8msjoC+nH5TmNn6JIg0zr03XBiDxtB3hWgda/vmqQGSOLp7rn0TR6bEdOSX6dlha4d8p7No5hA0jVMta03HWO8bvXuVG18XFjv2qDqjtfX1jrb9v9EiyHTL0W9M7bBVHOYHEgyN2qQdx2dsBLYvBisCKlMscRGsC0yN2sMxwIVfgNPhrYqNJOwti/MEiFut0jP3Wdrj/KB6o84nOvTZU9IqMdoSrSuzrt/wAuY5t+kpOjpAhWeI0zWd94N/KB5mSq3FtPzPgzeSb5B0mDMQ4Z/VC76LPE1G50QfiNYyUIwVB1OLifA/RQ177UBWq0WGHY4mzmtsbnfxnNadiXNMPDp4FsHkYKg59OB177RBJB2i1kvWqN+7PMgA+az2Tg2hmripSj6iEaigXIJBbsLrrRMoUqQKICULSxYiAs6gMcyoNbKT+I4RP6JltaykxkHIACnhqTiZbrW3xB71mDvd2UmBv4lWLKym8jjpDrGntmRna+Zbke5LGkHCQNZpzb7yKbfDxBzGR2j9OCQqVyx8OF94ycFXFkT0yObE0+Ue/+lm3CUW0xYdbKM5/CN5XLY3F9YhpsDsJg9u1XVZnxBLDquMjsOfbE953qor6IqRrNh4H4Tf8AdMHulUco3Vggn3RLC1A4bZ5lbqUGkybnn6qtpugq1oVQ4cUjtHfhcZqmkEbOweKI1jv6SbASTyAQ6eItqEQZJBn5huI3i9+J3BNNeWEFp4gj3mEUkyGXPkjJx6BtG8lGYY2T5oRIzAgE7LAH8PAbtywu9+/JNRzvJN9tiWkG9fWabkTsvvy8kXBY7WEHNDxjZIIzSj2k3Gfnx5puwJl7XqQx3LPnZVVC7hwBPfb0KizG6zNU5+yp4bN3YPCT5ovWNlcK5ZkNALFARwB8FJcx65tblRWErGMcotqEEOBu0gtO4gyCO1bJUIWsDin2aDrEQLiBwuDI3G0dp3oRpopUSQM0eTJrFBO0jATtvzg+aTxDvdh5Jv4gKRrG6MTmzuK0gcrFItUCnOQlK3KHK2CiYLKxQlYsYmaxNiAiUxrADeVmKowbZKOGfBHNI+tG8luDCmHqK1K5ToQwyopYikKjYNj907ju5JcORab1lrYeyvo1HMJacxYjtTWHquLxBs7PgiY2lrDWHzAd43T5ImjaP3zmfBVlJNWTjFp0LdJmDVDo6wOe8biqOhVgyr/TDA/qn+hXPVaZaYP9eKfG7jQW3GVj7usJGfqj0K8jiMwq2hWgphzoOsO1MtaKZYrLHku0WOEa50t5m5HascN+e3K2yf68eEjw2JAbrEtHWs7Xh4tfqg60cYS+K0i0uluYtIAE9kD3CocFMLW7krUb3oTsS92XvuUBTcdqFpFY4pvpEqm/I+aawTrcySl6dIjkc/qmmkAJZytaOv0+KUZWw5E/0WNdsN0v/egNiE/ESpnY5oeHOViQFXVyW6evUMNBPLZz3I0CWRLsadVAQX4rcExT0Q7Oo4MG7M++9GFCk35dZx3mPVGjnn6pLoqzVccp7Fnw5GatHVyUpXO8XQIPNKQCAAlnPuiPclymSIydm3FRlYVpMKbW1FbRMSBWlkLFjWWeNykKtaYVm4SIVa8JIhkMsxdoN0SljNh7P1SQWQg4ICm0WzXqYqqobVIyR2YnfZI8bLLImWbaydpYgRxVMKix1cgJOI/ILjK/WQMU0ObxCr6tQuMqTMQRmrfxtbRL+RPTBGQmcNW2FAe6clpO9o2OThK0WWFw9P4jfifLN9nZK6XFaZwYp6oDZFoYzq+XquSp1bRmoa3YlTotkxxm1JMdrVWEywEDjtQzWCWlYChRaM3FJIK6shGoolbAWA5SbNgEp+ho2ofukDe63hmiaOpgDWOZy4Df2+80w6p+EwsRll4ukVmLofDMG+4/on8LpJzmACGxbqiPDYk9JEkSc5Q9HO+Ycvfgm8HO5NvY8XTmjYXDOqO1WifRBotLnBouSYXYaPw7abIEcTvKVsKQidDhrRqv620kAjkNyrcXoR4uC0/vT4ldN8UslwvIjZcbjwSWIraxLg3VtkBY8oSWWUF4OMxWDImfJJOOxXukmuvx9wqd9A5wniycoi60jlq05iaxeIFHw9OSoMoncnsJTjNCUtDRhvZhwQWIr33W0lspxiDSeJ+Z3NYsTQOeQAZqRWLE7FNLHLSxYwXDFbxZt2raxL9ii+IvTRQsWLpRBgqiGVtYkYyD0Vj1ixRfZ2r4I0FtbWLBXRpY9YsWN4Lh6CtrFjkAY/5e0JfAfe7PVYsR8A8nQdHvtD+UrpFixTZWIHHOIaIJ2LVTYeCxYlXZR/Eq9K5dqrK4WLEWBdFe/wBVtot3LaxFA8oPSUqqxYk8lUKlYsWKhN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94211" name="Picture 3" descr="C:\Users\trezek\AppData\Local\Microsoft\Windows\Temporary Internet Files\Content.IE5\T4IJEWCU\MP900387736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18292" y="2996951"/>
            <a:ext cx="1754107" cy="24590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432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71600" y="44624"/>
            <a:ext cx="79928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hr-HR" sz="2400" b="1" dirty="0" smtClean="0">
              <a:solidFill>
                <a:srgbClr val="DE6E46"/>
              </a:solidFill>
            </a:endParaRPr>
          </a:p>
          <a:p>
            <a:pPr algn="r"/>
            <a:endParaRPr lang="hr-HR" sz="2800" b="1" dirty="0" smtClean="0">
              <a:solidFill>
                <a:srgbClr val="DE6E4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023" y="980728"/>
            <a:ext cx="880306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u="sng" dirty="0" smtClean="0">
                <a:solidFill>
                  <a:schemeClr val="accent6"/>
                </a:solidFill>
              </a:rPr>
              <a:t>Stjecanje iskustva </a:t>
            </a:r>
            <a:r>
              <a:rPr lang="hr-HR" sz="2800" b="1" dirty="0" smtClean="0">
                <a:solidFill>
                  <a:schemeClr val="accent6"/>
                </a:solidFill>
              </a:rPr>
              <a:t>u provedbi eTwinning projekata</a:t>
            </a:r>
            <a:r>
              <a:rPr lang="hr-HR" sz="2400" b="1" dirty="0" smtClean="0">
                <a:solidFill>
                  <a:schemeClr val="accent6"/>
                </a:solidFill>
              </a:rPr>
              <a:t/>
            </a:r>
            <a:br>
              <a:rPr lang="hr-HR" sz="2400" b="1" dirty="0" smtClean="0">
                <a:solidFill>
                  <a:schemeClr val="accent6"/>
                </a:solidFill>
              </a:rPr>
            </a:br>
            <a:r>
              <a:rPr lang="hr-HR" sz="2400" b="1" dirty="0" smtClean="0">
                <a:solidFill>
                  <a:schemeClr val="accent6"/>
                </a:solidFill>
              </a:rPr>
              <a:t/>
            </a:r>
            <a:br>
              <a:rPr lang="hr-HR" sz="2400" b="1" dirty="0" smtClean="0">
                <a:solidFill>
                  <a:schemeClr val="accent6"/>
                </a:solidFill>
              </a:rPr>
            </a:br>
            <a:r>
              <a:rPr lang="hr-HR" sz="2400" b="1" dirty="0" smtClean="0">
                <a:solidFill>
                  <a:schemeClr val="accent6"/>
                </a:solidFill>
              </a:rPr>
              <a:t> - lakše uočavanje vlastitih potreba i mogućnosti koje pruža eTwinning</a:t>
            </a:r>
          </a:p>
          <a:p>
            <a:r>
              <a:rPr lang="hr-HR" sz="2400" b="1" dirty="0" smtClean="0">
                <a:solidFill>
                  <a:schemeClr val="accent6"/>
                </a:solidFill>
              </a:rPr>
              <a:t>- Project </a:t>
            </a:r>
            <a:r>
              <a:rPr lang="hr-HR" sz="2400" b="1" dirty="0" err="1" smtClean="0">
                <a:solidFill>
                  <a:schemeClr val="accent6"/>
                </a:solidFill>
              </a:rPr>
              <a:t>Kits</a:t>
            </a:r>
            <a:r>
              <a:rPr lang="hr-HR" sz="2400" b="1" dirty="0" smtClean="0">
                <a:solidFill>
                  <a:schemeClr val="accent6"/>
                </a:solidFill>
              </a:rPr>
              <a:t>/projektni kompleti- inspiracija za projekte</a:t>
            </a:r>
            <a:endParaRPr lang="hr-HR" sz="2400" b="1" dirty="0">
              <a:solidFill>
                <a:schemeClr val="accent6"/>
              </a:solidFill>
            </a:endParaRPr>
          </a:p>
        </p:txBody>
      </p:sp>
      <p:pic>
        <p:nvPicPr>
          <p:cNvPr id="5126" name="Picture 6" descr="\\sbs\mobilnost\19. eTwinning\2014\Prezentacije\kit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12976"/>
            <a:ext cx="308098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\\sbs\mobilnost\19. eTwinning\2014\Prezentacije\kits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047" y="2981276"/>
            <a:ext cx="3011846" cy="335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00142" y="260647"/>
            <a:ext cx="7639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3600" b="1" dirty="0" smtClean="0">
                <a:solidFill>
                  <a:srgbClr val="4BACC6"/>
                </a:solidFill>
              </a:rPr>
              <a:t>Planiranje projekta</a:t>
            </a:r>
            <a:endParaRPr lang="hr-HR" sz="3600" b="1" dirty="0">
              <a:solidFill>
                <a:srgbClr val="4BAC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40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71600" y="44624"/>
            <a:ext cx="79928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hr-HR" sz="2400" b="1" dirty="0" smtClean="0">
              <a:solidFill>
                <a:srgbClr val="DE6E46"/>
              </a:solidFill>
            </a:endParaRPr>
          </a:p>
          <a:p>
            <a:pPr algn="r"/>
            <a:endParaRPr lang="hr-HR" sz="2800" b="1" dirty="0" smtClean="0">
              <a:solidFill>
                <a:srgbClr val="DE6E4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270" y="1108111"/>
            <a:ext cx="8133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accent6"/>
                </a:solidFill>
              </a:rPr>
              <a:t>3</a:t>
            </a:r>
            <a:r>
              <a:rPr lang="hr-HR" sz="2400" b="1" dirty="0" smtClean="0">
                <a:solidFill>
                  <a:schemeClr val="accent6"/>
                </a:solidFill>
              </a:rPr>
              <a:t>. TwinSpace- mjesto za predstavljanje projekta</a:t>
            </a:r>
            <a:endParaRPr lang="hr-HR" sz="2400" b="1" dirty="0">
              <a:solidFill>
                <a:schemeClr val="accent6"/>
              </a:solidFill>
            </a:endParaRPr>
          </a:p>
        </p:txBody>
      </p:sp>
      <p:pic>
        <p:nvPicPr>
          <p:cNvPr id="4098" name="Picture 2" descr="\\sbs\mobilnost\19. eTwinning\2014\Prezentacije\TWINSPA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73" y="1569776"/>
            <a:ext cx="7197413" cy="463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15678" y="167734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>
                <a:solidFill>
                  <a:schemeClr val="accent5"/>
                </a:solidFill>
              </a:rPr>
              <a:t>eTwinning za korisnike-tri razine</a:t>
            </a:r>
            <a:endParaRPr lang="hr-HR" sz="36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06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778098"/>
          </a:xfrm>
        </p:spPr>
        <p:txBody>
          <a:bodyPr>
            <a:normAutofit fontScale="90000"/>
          </a:bodyPr>
          <a:lstStyle/>
          <a:p>
            <a:pPr algn="r"/>
            <a:r>
              <a:rPr lang="hr-HR" sz="2200" b="1" dirty="0" smtClean="0">
                <a:solidFill>
                  <a:schemeClr val="accent5"/>
                </a:solidFill>
              </a:rPr>
              <a:t/>
            </a:r>
            <a:br>
              <a:rPr lang="hr-HR" sz="2200" b="1" dirty="0" smtClean="0">
                <a:solidFill>
                  <a:schemeClr val="accent5"/>
                </a:solidFill>
              </a:rPr>
            </a:br>
            <a:r>
              <a:rPr lang="hr-HR" sz="2200" b="1" dirty="0">
                <a:solidFill>
                  <a:schemeClr val="accent5"/>
                </a:solidFill>
              </a:rPr>
              <a:t/>
            </a:r>
            <a:br>
              <a:rPr lang="hr-HR" sz="2200" b="1" dirty="0">
                <a:solidFill>
                  <a:schemeClr val="accent5"/>
                </a:solidFill>
              </a:rPr>
            </a:br>
            <a:r>
              <a:rPr lang="hr-HR" sz="3600" b="1" dirty="0">
                <a:solidFill>
                  <a:schemeClr val="accent5"/>
                </a:solidFill>
              </a:rPr>
              <a:t/>
            </a:r>
            <a:br>
              <a:rPr lang="hr-HR" sz="3600" b="1" dirty="0">
                <a:solidFill>
                  <a:schemeClr val="accent5"/>
                </a:solidFill>
              </a:rPr>
            </a:br>
            <a:endParaRPr lang="hr-HR" sz="3600" b="1" dirty="0">
              <a:solidFill>
                <a:schemeClr val="accent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85255" y="274638"/>
            <a:ext cx="37180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hr-HR" sz="3600" b="1" dirty="0" smtClean="0">
                <a:solidFill>
                  <a:schemeClr val="accent6"/>
                </a:solidFill>
              </a:rPr>
              <a:t>Provedba projekta</a:t>
            </a:r>
            <a:endParaRPr lang="hr-HR" sz="3600" b="1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2406" y="1556792"/>
            <a:ext cx="406159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sz="2400" b="1" u="sng" dirty="0" smtClean="0">
                <a:solidFill>
                  <a:schemeClr val="accent5"/>
                </a:solidFill>
              </a:rPr>
              <a:t>Objava i praćenje projektnih aktivnosti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solidFill>
                  <a:schemeClr val="accent5"/>
                </a:solidFill>
              </a:rPr>
              <a:t>Transparentnost, vidljivost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solidFill>
                  <a:schemeClr val="accent5"/>
                </a:solidFill>
              </a:rPr>
              <a:t>Prepoznatljivost uključenih škola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solidFill>
                  <a:schemeClr val="accent5"/>
                </a:solidFill>
              </a:rPr>
              <a:t>Priznanje rada učenika i učitelja/nastavnika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solidFill>
                  <a:schemeClr val="accent5"/>
                </a:solidFill>
              </a:rPr>
              <a:t>Ugradnja različitih sadržaja - video, audio, web 2.0 alati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solidFill>
                  <a:schemeClr val="accent5"/>
                </a:solidFill>
              </a:rPr>
              <a:t>Olakšano izvještavanje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400" dirty="0" smtClean="0">
              <a:solidFill>
                <a:schemeClr val="accent5"/>
              </a:solidFill>
            </a:endParaRPr>
          </a:p>
        </p:txBody>
      </p:sp>
      <p:pic>
        <p:nvPicPr>
          <p:cNvPr id="8195" name="Picture 3" descr="O:\19. eTwinning\2014\Prezentacije\pek-activities, twinspa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5436096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53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778098"/>
          </a:xfrm>
        </p:spPr>
        <p:txBody>
          <a:bodyPr>
            <a:normAutofit fontScale="90000"/>
          </a:bodyPr>
          <a:lstStyle/>
          <a:p>
            <a:pPr algn="r"/>
            <a:r>
              <a:rPr lang="hr-HR" sz="2200" b="1" dirty="0" smtClean="0">
                <a:solidFill>
                  <a:schemeClr val="accent5"/>
                </a:solidFill>
              </a:rPr>
              <a:t/>
            </a:r>
            <a:br>
              <a:rPr lang="hr-HR" sz="2200" b="1" dirty="0" smtClean="0">
                <a:solidFill>
                  <a:schemeClr val="accent5"/>
                </a:solidFill>
              </a:rPr>
            </a:br>
            <a:r>
              <a:rPr lang="hr-HR" sz="2200" b="1" dirty="0">
                <a:solidFill>
                  <a:schemeClr val="accent5"/>
                </a:solidFill>
              </a:rPr>
              <a:t/>
            </a:r>
            <a:br>
              <a:rPr lang="hr-HR" sz="2200" b="1" dirty="0">
                <a:solidFill>
                  <a:schemeClr val="accent5"/>
                </a:solidFill>
              </a:rPr>
            </a:br>
            <a:r>
              <a:rPr lang="hr-HR" sz="3600" b="1" dirty="0">
                <a:solidFill>
                  <a:schemeClr val="accent5"/>
                </a:solidFill>
              </a:rPr>
              <a:t/>
            </a:r>
            <a:br>
              <a:rPr lang="hr-HR" sz="3600" b="1" dirty="0">
                <a:solidFill>
                  <a:schemeClr val="accent5"/>
                </a:solidFill>
              </a:rPr>
            </a:br>
            <a:endParaRPr lang="hr-HR" sz="3600" b="1" dirty="0">
              <a:solidFill>
                <a:schemeClr val="accent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85255" y="274638"/>
            <a:ext cx="37180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hr-HR" sz="3600" b="1" dirty="0" smtClean="0">
                <a:solidFill>
                  <a:schemeClr val="accent6"/>
                </a:solidFill>
              </a:rPr>
              <a:t>Provedba projekta</a:t>
            </a:r>
            <a:endParaRPr lang="hr-HR" sz="3600" b="1" dirty="0">
              <a:solidFill>
                <a:schemeClr val="accent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10498" y="1916832"/>
            <a:ext cx="353350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sz="2400" b="1" u="sng" dirty="0" smtClean="0">
                <a:solidFill>
                  <a:schemeClr val="accent5"/>
                </a:solidFill>
              </a:rPr>
              <a:t>Komunikacija</a:t>
            </a:r>
            <a:r>
              <a:rPr lang="hr-HR" sz="2400" dirty="0" smtClean="0">
                <a:solidFill>
                  <a:schemeClr val="accent5"/>
                </a:solidFill>
              </a:rPr>
              <a:t> među partnerima (chat, forum, blog, dijeljenje dokumenata)</a:t>
            </a:r>
          </a:p>
          <a:p>
            <a:pPr marL="285750" indent="-285750">
              <a:buFontTx/>
              <a:buChar char="-"/>
            </a:pPr>
            <a:r>
              <a:rPr lang="hr-HR" sz="2400" b="1" u="sng" dirty="0" smtClean="0">
                <a:solidFill>
                  <a:schemeClr val="accent5"/>
                </a:solidFill>
              </a:rPr>
              <a:t>Održivost</a:t>
            </a:r>
            <a:r>
              <a:rPr lang="hr-HR" sz="2400" u="sng" dirty="0" smtClean="0">
                <a:solidFill>
                  <a:schemeClr val="accent5"/>
                </a:solidFill>
              </a:rPr>
              <a:t> </a:t>
            </a:r>
            <a:r>
              <a:rPr lang="hr-HR" sz="2400" dirty="0" smtClean="0">
                <a:solidFill>
                  <a:schemeClr val="accent5"/>
                </a:solidFill>
              </a:rPr>
              <a:t>projekta i nakon fizičke mobilnosti</a:t>
            </a:r>
          </a:p>
          <a:p>
            <a:endParaRPr lang="hr-HR" sz="2400" dirty="0" smtClean="0">
              <a:solidFill>
                <a:schemeClr val="accent5"/>
              </a:solidFill>
            </a:endParaRPr>
          </a:p>
          <a:p>
            <a:pPr marL="285750" indent="-285750">
              <a:buFontTx/>
              <a:buChar char="-"/>
            </a:pPr>
            <a:endParaRPr lang="hr-HR" dirty="0"/>
          </a:p>
        </p:txBody>
      </p:sp>
      <p:pic>
        <p:nvPicPr>
          <p:cNvPr id="9218" name="Picture 2" descr="O:\19. eTwinning\2014\Prezentacije\komunikacija 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35850"/>
            <a:ext cx="5430986" cy="472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66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39952" y="339489"/>
            <a:ext cx="4752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>
                <a:solidFill>
                  <a:schemeClr val="accent5"/>
                </a:solidFill>
              </a:rPr>
              <a:t>Što je eTwinning?</a:t>
            </a:r>
            <a:endParaRPr lang="hr-HR" sz="3600" b="1" dirty="0">
              <a:solidFill>
                <a:schemeClr val="accent5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61218" y="2503043"/>
            <a:ext cx="8229600" cy="14401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hr-HR" sz="2200" dirty="0" smtClean="0">
                <a:solidFill>
                  <a:schemeClr val="accent5"/>
                </a:solidFill>
              </a:rPr>
              <a:t>Online platforma za suradnju odgojno-obrazovnih institucija</a:t>
            </a:r>
          </a:p>
          <a:p>
            <a:pPr algn="just">
              <a:defRPr/>
            </a:pPr>
            <a:r>
              <a:rPr lang="hr-HR" sz="2200" dirty="0">
                <a:solidFill>
                  <a:schemeClr val="accent5"/>
                </a:solidFill>
              </a:rPr>
              <a:t>Projektna nastava → temelj: međunarodna suradnja i </a:t>
            </a:r>
            <a:r>
              <a:rPr lang="hr-HR" sz="2200" dirty="0" smtClean="0">
                <a:solidFill>
                  <a:schemeClr val="accent5"/>
                </a:solidFill>
              </a:rPr>
              <a:t>IKT</a:t>
            </a:r>
            <a:endParaRPr lang="hr-BA" sz="20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30675499"/>
              </p:ext>
            </p:extLst>
          </p:nvPr>
        </p:nvGraphicFramePr>
        <p:xfrm>
          <a:off x="1043608" y="3933056"/>
          <a:ext cx="6504384" cy="1994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2" descr="C:\Users\trezek\Desktop\etwinlogo.gif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38549"/>
            <a:ext cx="1729073" cy="130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84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778098"/>
          </a:xfrm>
        </p:spPr>
        <p:txBody>
          <a:bodyPr>
            <a:normAutofit fontScale="90000"/>
          </a:bodyPr>
          <a:lstStyle/>
          <a:p>
            <a:pPr algn="r"/>
            <a:r>
              <a:rPr lang="hr-HR" sz="2200" b="1" dirty="0" smtClean="0">
                <a:solidFill>
                  <a:schemeClr val="accent5"/>
                </a:solidFill>
              </a:rPr>
              <a:t/>
            </a:r>
            <a:br>
              <a:rPr lang="hr-HR" sz="2200" b="1" dirty="0" smtClean="0">
                <a:solidFill>
                  <a:schemeClr val="accent5"/>
                </a:solidFill>
              </a:rPr>
            </a:br>
            <a:r>
              <a:rPr lang="hr-HR" sz="2200" b="1" dirty="0">
                <a:solidFill>
                  <a:schemeClr val="accent5"/>
                </a:solidFill>
              </a:rPr>
              <a:t/>
            </a:r>
            <a:br>
              <a:rPr lang="hr-HR" sz="2200" b="1" dirty="0">
                <a:solidFill>
                  <a:schemeClr val="accent5"/>
                </a:solidFill>
              </a:rPr>
            </a:br>
            <a:r>
              <a:rPr lang="hr-HR" sz="3600" b="1" dirty="0">
                <a:solidFill>
                  <a:schemeClr val="accent5"/>
                </a:solidFill>
              </a:rPr>
              <a:t/>
            </a:r>
            <a:br>
              <a:rPr lang="hr-HR" sz="3600" b="1" dirty="0">
                <a:solidFill>
                  <a:schemeClr val="accent5"/>
                </a:solidFill>
              </a:rPr>
            </a:br>
            <a:endParaRPr lang="hr-HR" sz="3600" b="1" dirty="0">
              <a:solidFill>
                <a:schemeClr val="accent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85255" y="274638"/>
            <a:ext cx="37180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hr-HR" sz="3600" b="1" dirty="0" smtClean="0">
                <a:solidFill>
                  <a:schemeClr val="accent6"/>
                </a:solidFill>
              </a:rPr>
              <a:t>Provedba projekta</a:t>
            </a:r>
            <a:endParaRPr lang="hr-HR" sz="3600" b="1" dirty="0">
              <a:solidFill>
                <a:schemeClr val="accent6"/>
              </a:solidFill>
            </a:endParaRPr>
          </a:p>
        </p:txBody>
      </p:sp>
      <p:pic>
        <p:nvPicPr>
          <p:cNvPr id="10243" name="Picture 3" descr="O:\19. eTwinning\2014\Prezentacije\eval todays tee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54" y="949949"/>
            <a:ext cx="5550874" cy="551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43326" y="1988840"/>
            <a:ext cx="30254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chemeClr val="accent5"/>
                </a:solidFill>
              </a:rPr>
              <a:t>Olakšano </a:t>
            </a:r>
            <a:r>
              <a:rPr lang="hr-HR" sz="2400" b="1" u="sng" dirty="0" smtClean="0">
                <a:solidFill>
                  <a:schemeClr val="accent5"/>
                </a:solidFill>
              </a:rPr>
              <a:t>praćenje i vrednovanje</a:t>
            </a:r>
            <a:r>
              <a:rPr lang="hr-HR" sz="2400" b="1" dirty="0" smtClean="0">
                <a:solidFill>
                  <a:schemeClr val="accent5"/>
                </a:solidFill>
              </a:rPr>
              <a:t> </a:t>
            </a:r>
            <a:r>
              <a:rPr lang="hr-HR" sz="2400" dirty="0" smtClean="0">
                <a:solidFill>
                  <a:schemeClr val="accent5"/>
                </a:solidFill>
              </a:rPr>
              <a:t>projekta</a:t>
            </a:r>
          </a:p>
          <a:p>
            <a:r>
              <a:rPr lang="hr-HR" sz="2400" dirty="0" smtClean="0">
                <a:solidFill>
                  <a:schemeClr val="accent5"/>
                </a:solidFill>
              </a:rPr>
              <a:t>Moguće je ugraditi različite preporučene alate za evaluaciju</a:t>
            </a:r>
            <a:endParaRPr lang="hr-HR" sz="2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53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778098"/>
          </a:xfrm>
        </p:spPr>
        <p:txBody>
          <a:bodyPr>
            <a:normAutofit fontScale="90000"/>
          </a:bodyPr>
          <a:lstStyle/>
          <a:p>
            <a:pPr algn="r"/>
            <a:r>
              <a:rPr lang="hr-HR" sz="2200" b="1" dirty="0" smtClean="0">
                <a:solidFill>
                  <a:schemeClr val="accent5"/>
                </a:solidFill>
              </a:rPr>
              <a:t/>
            </a:r>
            <a:br>
              <a:rPr lang="hr-HR" sz="2200" b="1" dirty="0" smtClean="0">
                <a:solidFill>
                  <a:schemeClr val="accent5"/>
                </a:solidFill>
              </a:rPr>
            </a:br>
            <a:r>
              <a:rPr lang="hr-HR" sz="2200" b="1" dirty="0">
                <a:solidFill>
                  <a:schemeClr val="accent5"/>
                </a:solidFill>
              </a:rPr>
              <a:t/>
            </a:r>
            <a:br>
              <a:rPr lang="hr-HR" sz="2200" b="1" dirty="0">
                <a:solidFill>
                  <a:schemeClr val="accent5"/>
                </a:solidFill>
              </a:rPr>
            </a:br>
            <a:r>
              <a:rPr lang="hr-HR" sz="3600" b="1" dirty="0">
                <a:solidFill>
                  <a:schemeClr val="accent5"/>
                </a:solidFill>
              </a:rPr>
              <a:t/>
            </a:r>
            <a:br>
              <a:rPr lang="hr-HR" sz="3600" b="1" dirty="0">
                <a:solidFill>
                  <a:schemeClr val="accent5"/>
                </a:solidFill>
              </a:rPr>
            </a:br>
            <a:endParaRPr lang="hr-HR" sz="3600" b="1" dirty="0">
              <a:solidFill>
                <a:schemeClr val="accent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85255" y="274638"/>
            <a:ext cx="37180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hr-HR" sz="3600" b="1" dirty="0" smtClean="0">
                <a:solidFill>
                  <a:schemeClr val="accent6"/>
                </a:solidFill>
              </a:rPr>
              <a:t>Provedba projekta</a:t>
            </a:r>
            <a:endParaRPr lang="hr-HR" sz="3600" b="1" dirty="0">
              <a:solidFill>
                <a:schemeClr val="accent6"/>
              </a:solidFill>
            </a:endParaRPr>
          </a:p>
        </p:txBody>
      </p:sp>
      <p:pic>
        <p:nvPicPr>
          <p:cNvPr id="11268" name="Picture 4" descr="O:\19. eTwinning\2014\Prezentacije\activities - dissemination photograph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59" y="1052736"/>
            <a:ext cx="3906140" cy="560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O:\19. eTwinning\2014\Prezentacije\dissemination photograph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666918"/>
            <a:ext cx="3968483" cy="300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36096" y="1556791"/>
            <a:ext cx="392392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chemeClr val="accent5"/>
                </a:solidFill>
              </a:rPr>
              <a:t>Važno sredstvo za </a:t>
            </a:r>
            <a:r>
              <a:rPr lang="hr-HR" sz="2400" b="1" u="sng" dirty="0" smtClean="0">
                <a:solidFill>
                  <a:schemeClr val="accent5"/>
                </a:solidFill>
              </a:rPr>
              <a:t>širenje i iskorištavanje  rezultata</a:t>
            </a:r>
            <a:r>
              <a:rPr lang="hr-HR" sz="2400" u="sng" dirty="0" smtClean="0">
                <a:solidFill>
                  <a:schemeClr val="accent5"/>
                </a:solidFill>
              </a:rPr>
              <a:t> </a:t>
            </a:r>
            <a:r>
              <a:rPr lang="hr-HR" sz="2400" dirty="0" smtClean="0">
                <a:solidFill>
                  <a:schemeClr val="accent5"/>
                </a:solidFill>
              </a:rPr>
              <a:t>projekta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smtClean="0">
                <a:solidFill>
                  <a:schemeClr val="accent5"/>
                </a:solidFill>
              </a:rPr>
              <a:t>Inspiracija ostalim eTwinnerima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accent5"/>
                </a:solidFill>
              </a:rPr>
              <a:t>Potencijalni dobitnik oznake kvalitete i nacionalnih/europskih eTwinning nagrada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smtClean="0">
                <a:solidFill>
                  <a:schemeClr val="accent5"/>
                </a:solidFill>
              </a:rPr>
              <a:t>Nadogradnja projekta s većim brojem partnera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8318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778098"/>
          </a:xfrm>
        </p:spPr>
        <p:txBody>
          <a:bodyPr>
            <a:normAutofit fontScale="90000"/>
          </a:bodyPr>
          <a:lstStyle/>
          <a:p>
            <a:pPr algn="r"/>
            <a:r>
              <a:rPr lang="hr-HR" sz="2200" b="1" dirty="0" smtClean="0">
                <a:solidFill>
                  <a:schemeClr val="accent5"/>
                </a:solidFill>
              </a:rPr>
              <a:t/>
            </a:r>
            <a:br>
              <a:rPr lang="hr-HR" sz="2200" b="1" dirty="0" smtClean="0">
                <a:solidFill>
                  <a:schemeClr val="accent5"/>
                </a:solidFill>
              </a:rPr>
            </a:br>
            <a:r>
              <a:rPr lang="hr-HR" sz="2200" b="1" dirty="0">
                <a:solidFill>
                  <a:schemeClr val="accent5"/>
                </a:solidFill>
              </a:rPr>
              <a:t/>
            </a:r>
            <a:br>
              <a:rPr lang="hr-HR" sz="2200" b="1" dirty="0">
                <a:solidFill>
                  <a:schemeClr val="accent5"/>
                </a:solidFill>
              </a:rPr>
            </a:br>
            <a:r>
              <a:rPr lang="hr-HR" sz="3600" b="1" dirty="0">
                <a:solidFill>
                  <a:schemeClr val="accent5"/>
                </a:solidFill>
              </a:rPr>
              <a:t/>
            </a:r>
            <a:br>
              <a:rPr lang="hr-HR" sz="3600" b="1" dirty="0">
                <a:solidFill>
                  <a:schemeClr val="accent5"/>
                </a:solidFill>
              </a:rPr>
            </a:br>
            <a:endParaRPr lang="hr-HR" sz="3600" b="1" dirty="0">
              <a:solidFill>
                <a:schemeClr val="accent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175" y="274637"/>
            <a:ext cx="34955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hr-HR" sz="3600" b="1" dirty="0" smtClean="0">
                <a:solidFill>
                  <a:schemeClr val="accent6"/>
                </a:solidFill>
              </a:rPr>
              <a:t>eTwinning u školi</a:t>
            </a:r>
            <a:endParaRPr lang="hr-HR" sz="3600" b="1" dirty="0">
              <a:solidFill>
                <a:schemeClr val="accent6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82801753"/>
              </p:ext>
            </p:extLst>
          </p:nvPr>
        </p:nvGraphicFramePr>
        <p:xfrm>
          <a:off x="1529556" y="19685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3936558" y="1650696"/>
            <a:ext cx="1314952" cy="1292660"/>
            <a:chOff x="2946400" y="257047"/>
            <a:chExt cx="1143000" cy="1143000"/>
          </a:xfrm>
        </p:grpSpPr>
        <p:sp>
          <p:nvSpPr>
            <p:cNvPr id="10" name="Oval 9"/>
            <p:cNvSpPr/>
            <p:nvPr/>
          </p:nvSpPr>
          <p:spPr>
            <a:xfrm>
              <a:off x="2946400" y="257047"/>
              <a:ext cx="1143000" cy="11430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4"/>
            <p:cNvSpPr/>
            <p:nvPr/>
          </p:nvSpPr>
          <p:spPr>
            <a:xfrm>
              <a:off x="3113788" y="424435"/>
              <a:ext cx="808224" cy="808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r-HR" sz="2500" kern="120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060064" y="1750722"/>
            <a:ext cx="106793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300" dirty="0" smtClean="0">
                <a:solidFill>
                  <a:schemeClr val="bg1"/>
                </a:solidFill>
              </a:rPr>
              <a:t>Internacionalizacija, kvaliteta i razvoj ustanove</a:t>
            </a:r>
            <a:endParaRPr lang="hr-HR" sz="1300" dirty="0">
              <a:solidFill>
                <a:schemeClr val="bg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793558" y="1763822"/>
            <a:ext cx="1143000" cy="1143000"/>
            <a:chOff x="1901192" y="683637"/>
            <a:chExt cx="1143000" cy="1143000"/>
          </a:xfrm>
          <a:solidFill>
            <a:schemeClr val="accent2"/>
          </a:solidFill>
        </p:grpSpPr>
        <p:sp>
          <p:nvSpPr>
            <p:cNvPr id="16" name="Oval 15"/>
            <p:cNvSpPr/>
            <p:nvPr/>
          </p:nvSpPr>
          <p:spPr>
            <a:xfrm>
              <a:off x="1901192" y="683637"/>
              <a:ext cx="1143000" cy="114300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l 4"/>
            <p:cNvSpPr/>
            <p:nvPr/>
          </p:nvSpPr>
          <p:spPr>
            <a:xfrm>
              <a:off x="2068580" y="851025"/>
              <a:ext cx="808224" cy="80822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300" kern="1200" dirty="0" smtClean="0"/>
                <a:t>Razvoj kurikuluma</a:t>
              </a:r>
              <a:endParaRPr lang="hr-HR" sz="1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8044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778098"/>
          </a:xfrm>
        </p:spPr>
        <p:txBody>
          <a:bodyPr>
            <a:normAutofit fontScale="90000"/>
          </a:bodyPr>
          <a:lstStyle/>
          <a:p>
            <a:pPr algn="r"/>
            <a:r>
              <a:rPr lang="hr-HR" sz="2200" b="1" dirty="0" smtClean="0">
                <a:solidFill>
                  <a:schemeClr val="accent5"/>
                </a:solidFill>
              </a:rPr>
              <a:t/>
            </a:r>
            <a:br>
              <a:rPr lang="hr-HR" sz="2200" b="1" dirty="0" smtClean="0">
                <a:solidFill>
                  <a:schemeClr val="accent5"/>
                </a:solidFill>
              </a:rPr>
            </a:br>
            <a:r>
              <a:rPr lang="hr-HR" sz="2200" b="1" dirty="0">
                <a:solidFill>
                  <a:schemeClr val="accent5"/>
                </a:solidFill>
              </a:rPr>
              <a:t/>
            </a:r>
            <a:br>
              <a:rPr lang="hr-HR" sz="2200" b="1" dirty="0">
                <a:solidFill>
                  <a:schemeClr val="accent5"/>
                </a:solidFill>
              </a:rPr>
            </a:br>
            <a:r>
              <a:rPr lang="hr-HR" sz="3600" b="1" dirty="0">
                <a:solidFill>
                  <a:schemeClr val="accent5"/>
                </a:solidFill>
              </a:rPr>
              <a:t/>
            </a:r>
            <a:br>
              <a:rPr lang="hr-HR" sz="3600" b="1" dirty="0">
                <a:solidFill>
                  <a:schemeClr val="accent5"/>
                </a:solidFill>
              </a:rPr>
            </a:br>
            <a:endParaRPr lang="hr-HR" sz="3600" b="1" dirty="0">
              <a:solidFill>
                <a:schemeClr val="accent5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92090" y="274638"/>
            <a:ext cx="59112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hr-HR" sz="3600" b="1" dirty="0" smtClean="0">
                <a:solidFill>
                  <a:schemeClr val="accent6"/>
                </a:solidFill>
              </a:rPr>
              <a:t>eTwinning oznake za kvalitetu</a:t>
            </a:r>
            <a:endParaRPr lang="hr-HR" sz="3600" b="1" dirty="0">
              <a:solidFill>
                <a:schemeClr val="accent6"/>
              </a:solidFill>
            </a:endParaRPr>
          </a:p>
        </p:txBody>
      </p:sp>
      <p:pic>
        <p:nvPicPr>
          <p:cNvPr id="10" name="Picture 9" descr="Alt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24744"/>
            <a:ext cx="1741068" cy="154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33122481"/>
              </p:ext>
            </p:extLst>
          </p:nvPr>
        </p:nvGraphicFramePr>
        <p:xfrm>
          <a:off x="2048834" y="1397000"/>
          <a:ext cx="6096000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98527" y="3068960"/>
            <a:ext cx="46223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hr-HR" sz="2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hr-HR" sz="2200" dirty="0" smtClean="0">
                <a:solidFill>
                  <a:schemeClr val="bg1"/>
                </a:solidFill>
              </a:rPr>
              <a:t>Nacionalna nagrada COMET</a:t>
            </a:r>
            <a:br>
              <a:rPr lang="hr-HR" sz="2200" dirty="0" smtClean="0">
                <a:solidFill>
                  <a:schemeClr val="bg1"/>
                </a:solidFill>
              </a:rPr>
            </a:br>
            <a:r>
              <a:rPr lang="hr-HR" dirty="0" smtClean="0">
                <a:solidFill>
                  <a:schemeClr val="bg1"/>
                </a:solidFill>
              </a:rPr>
              <a:t>- 3 starosne, 1 posebna kategorija</a:t>
            </a:r>
            <a:br>
              <a:rPr lang="hr-HR" dirty="0" smtClean="0">
                <a:solidFill>
                  <a:schemeClr val="bg1"/>
                </a:solidFill>
              </a:rPr>
            </a:br>
            <a:r>
              <a:rPr lang="hr-HR" dirty="0" smtClean="0">
                <a:solidFill>
                  <a:schemeClr val="bg1"/>
                </a:solidFill>
              </a:rPr>
              <a:t>- rok 24. listopad</a:t>
            </a:r>
          </a:p>
          <a:p>
            <a:endParaRPr lang="hr-H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3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778098"/>
          </a:xfrm>
        </p:spPr>
        <p:txBody>
          <a:bodyPr>
            <a:normAutofit fontScale="90000"/>
          </a:bodyPr>
          <a:lstStyle/>
          <a:p>
            <a:pPr algn="r"/>
            <a:r>
              <a:rPr lang="hr-HR" sz="2200" b="1" dirty="0" smtClean="0">
                <a:solidFill>
                  <a:schemeClr val="accent5"/>
                </a:solidFill>
              </a:rPr>
              <a:t/>
            </a:r>
            <a:br>
              <a:rPr lang="hr-HR" sz="2200" b="1" dirty="0" smtClean="0">
                <a:solidFill>
                  <a:schemeClr val="accent5"/>
                </a:solidFill>
              </a:rPr>
            </a:br>
            <a:r>
              <a:rPr lang="hr-HR" sz="2200" b="1" dirty="0">
                <a:solidFill>
                  <a:schemeClr val="accent5"/>
                </a:solidFill>
              </a:rPr>
              <a:t/>
            </a:r>
            <a:br>
              <a:rPr lang="hr-HR" sz="2200" b="1" dirty="0">
                <a:solidFill>
                  <a:schemeClr val="accent5"/>
                </a:solidFill>
              </a:rPr>
            </a:br>
            <a:r>
              <a:rPr lang="hr-HR" sz="3600" b="1" dirty="0">
                <a:solidFill>
                  <a:schemeClr val="accent5"/>
                </a:solidFill>
              </a:rPr>
              <a:t/>
            </a:r>
            <a:br>
              <a:rPr lang="hr-HR" sz="3600" b="1" dirty="0">
                <a:solidFill>
                  <a:schemeClr val="accent5"/>
                </a:solidFill>
              </a:rPr>
            </a:br>
            <a:endParaRPr lang="hr-HR" sz="3600" b="1" dirty="0">
              <a:solidFill>
                <a:schemeClr val="accent5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90001" y="274638"/>
            <a:ext cx="58133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hr-HR" sz="3600" b="1" dirty="0" smtClean="0">
                <a:solidFill>
                  <a:schemeClr val="accent6"/>
                </a:solidFill>
              </a:rPr>
              <a:t>Nacionalna služba za podršku</a:t>
            </a:r>
            <a:endParaRPr lang="hr-HR" sz="3600" b="1" dirty="0">
              <a:solidFill>
                <a:schemeClr val="accent6"/>
              </a:solidFill>
            </a:endParaRPr>
          </a:p>
        </p:txBody>
      </p:sp>
      <p:pic>
        <p:nvPicPr>
          <p:cNvPr id="12290" name="Picture 2" descr="C:\Users\trezek\Desktop\etwin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6" y="1268760"/>
            <a:ext cx="218960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70752962"/>
              </p:ext>
            </p:extLst>
          </p:nvPr>
        </p:nvGraphicFramePr>
        <p:xfrm>
          <a:off x="2843808" y="1334647"/>
          <a:ext cx="6134054" cy="2680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7544" y="4581128"/>
            <a:ext cx="3364512" cy="461665"/>
          </a:xfrm>
          <a:prstGeom prst="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400" dirty="0" smtClean="0">
                <a:hlinkClick r:id="rId9"/>
              </a:rPr>
              <a:t>etwinning@mobilnost.hr</a:t>
            </a:r>
            <a:endParaRPr lang="hr-HR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370797" y="4581128"/>
            <a:ext cx="4314924" cy="147732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 smtClean="0"/>
              <a:t>eTwinning portal</a:t>
            </a:r>
          </a:p>
          <a:p>
            <a:r>
              <a:rPr lang="hr-HR" dirty="0" smtClean="0">
                <a:hlinkClick r:id="rId10"/>
              </a:rPr>
              <a:t>www.etwinning.net</a:t>
            </a:r>
            <a:endParaRPr lang="hr-HR" dirty="0" smtClean="0"/>
          </a:p>
          <a:p>
            <a:endParaRPr lang="hr-HR" dirty="0"/>
          </a:p>
          <a:p>
            <a:r>
              <a:rPr lang="hr-HR" dirty="0" smtClean="0"/>
              <a:t>eTwinning na stranicama AMPEU</a:t>
            </a:r>
          </a:p>
          <a:p>
            <a:r>
              <a:rPr lang="hr-HR" dirty="0">
                <a:hlinkClick r:id="rId11"/>
              </a:rPr>
              <a:t>http</a:t>
            </a:r>
            <a:r>
              <a:rPr lang="hr-HR" dirty="0" smtClean="0">
                <a:hlinkClick r:id="rId11"/>
              </a:rPr>
              <a:t>://www.etwinning.hr</a:t>
            </a:r>
            <a:r>
              <a:rPr lang="hr-HR" dirty="0" smtClean="0"/>
              <a:t>   </a:t>
            </a:r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5319792"/>
            <a:ext cx="336451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b="1" dirty="0" smtClean="0"/>
              <a:t>Facebook: </a:t>
            </a:r>
            <a:br>
              <a:rPr lang="hr-HR" b="1" dirty="0" smtClean="0"/>
            </a:br>
            <a:r>
              <a:rPr lang="hr-HR" b="1" smtClean="0"/>
              <a:t>Comenius i eTwinning </a:t>
            </a:r>
            <a:r>
              <a:rPr lang="hr-HR" b="1" dirty="0" smtClean="0"/>
              <a:t>Hrvatska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68677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plavi bal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39752" y="1196752"/>
            <a:ext cx="4824536" cy="4181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avokutnik 4"/>
          <p:cNvSpPr>
            <a:spLocks noChangeArrowheads="1"/>
          </p:cNvSpPr>
          <p:nvPr/>
        </p:nvSpPr>
        <p:spPr bwMode="auto">
          <a:xfrm>
            <a:off x="2915816" y="2132856"/>
            <a:ext cx="367240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r-HR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Hvala </a:t>
            </a:r>
            <a:r>
              <a:rPr lang="hr-HR" sz="4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 pažnji!</a:t>
            </a:r>
            <a:endParaRPr lang="en-US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89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778098"/>
          </a:xfrm>
        </p:spPr>
        <p:txBody>
          <a:bodyPr>
            <a:normAutofit fontScale="90000"/>
          </a:bodyPr>
          <a:lstStyle/>
          <a:p>
            <a:pPr algn="r"/>
            <a:r>
              <a:rPr lang="hr-HR" sz="2200" b="1" dirty="0" smtClean="0">
                <a:solidFill>
                  <a:schemeClr val="accent5"/>
                </a:solidFill>
              </a:rPr>
              <a:t/>
            </a:r>
            <a:br>
              <a:rPr lang="hr-HR" sz="2200" b="1" dirty="0" smtClean="0">
                <a:solidFill>
                  <a:schemeClr val="accent5"/>
                </a:solidFill>
              </a:rPr>
            </a:br>
            <a:r>
              <a:rPr lang="hr-HR" sz="2200" b="1" dirty="0">
                <a:solidFill>
                  <a:schemeClr val="accent5"/>
                </a:solidFill>
              </a:rPr>
              <a:t/>
            </a:r>
            <a:br>
              <a:rPr lang="hr-HR" sz="2200" b="1" dirty="0">
                <a:solidFill>
                  <a:schemeClr val="accent5"/>
                </a:solidFill>
              </a:rPr>
            </a:br>
            <a:r>
              <a:rPr lang="hr-HR" sz="3600" b="1" dirty="0">
                <a:solidFill>
                  <a:schemeClr val="accent5"/>
                </a:solidFill>
              </a:rPr>
              <a:t/>
            </a:r>
            <a:br>
              <a:rPr lang="hr-HR" sz="3600" b="1" dirty="0">
                <a:solidFill>
                  <a:schemeClr val="accent5"/>
                </a:solidFill>
              </a:rPr>
            </a:br>
            <a:endParaRPr lang="hr-HR" sz="3600" b="1" dirty="0">
              <a:solidFill>
                <a:schemeClr val="accent5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71105" y="274638"/>
            <a:ext cx="62322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hr-HR" sz="3600" b="1" dirty="0" smtClean="0">
                <a:solidFill>
                  <a:schemeClr val="accent6"/>
                </a:solidFill>
              </a:rPr>
              <a:t>eTwinning Hrvatska u brojkama</a:t>
            </a:r>
            <a:endParaRPr lang="hr-HR" sz="3600" b="1" dirty="0">
              <a:solidFill>
                <a:schemeClr val="accent6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69719628"/>
              </p:ext>
            </p:extLst>
          </p:nvPr>
        </p:nvGraphicFramePr>
        <p:xfrm>
          <a:off x="1252517" y="1268760"/>
          <a:ext cx="8316416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89757" y="2363614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1254 škola</a:t>
            </a:r>
            <a:endParaRPr lang="hr-H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72200" y="4077072"/>
            <a:ext cx="1296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154</a:t>
            </a:r>
          </a:p>
          <a:p>
            <a:pPr algn="ctr"/>
            <a:r>
              <a:rPr lang="hr-H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oznaka kvalitete</a:t>
            </a:r>
            <a:endParaRPr lang="hr-H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6" name="Picture 2" descr="C:\Users\trezek\Desktop\etwinlogo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56" y="4005064"/>
            <a:ext cx="2556676" cy="193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82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12848117"/>
              </p:ext>
            </p:extLst>
          </p:nvPr>
        </p:nvGraphicFramePr>
        <p:xfrm>
          <a:off x="948217" y="1268760"/>
          <a:ext cx="723145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2994716" y="1542409"/>
            <a:ext cx="1858423" cy="1850059"/>
            <a:chOff x="3750687" y="2005873"/>
            <a:chExt cx="1858423" cy="1850059"/>
          </a:xfrm>
        </p:grpSpPr>
        <p:sp>
          <p:nvSpPr>
            <p:cNvPr id="10" name="Shape 9"/>
            <p:cNvSpPr/>
            <p:nvPr/>
          </p:nvSpPr>
          <p:spPr>
            <a:xfrm>
              <a:off x="3750687" y="2005873"/>
              <a:ext cx="1858423" cy="1850059"/>
            </a:xfrm>
            <a:prstGeom prst="gear9">
              <a:avLst/>
            </a:prstGeom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Shape 4"/>
            <p:cNvSpPr/>
            <p:nvPr/>
          </p:nvSpPr>
          <p:spPr>
            <a:xfrm>
              <a:off x="4123688" y="2439240"/>
              <a:ext cx="1112421" cy="9509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300" kern="1200" dirty="0" smtClean="0"/>
                <a:t>Virtualno mjesto za suradnju</a:t>
              </a:r>
              <a:endParaRPr lang="hr-HR" sz="1300" kern="12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117412" y="339489"/>
            <a:ext cx="4752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>
                <a:solidFill>
                  <a:schemeClr val="accent5"/>
                </a:solidFill>
              </a:rPr>
              <a:t>eTwinning projekti</a:t>
            </a:r>
            <a:endParaRPr lang="hr-HR" sz="3600" b="1" dirty="0">
              <a:solidFill>
                <a:schemeClr val="accent5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923928" y="2959101"/>
            <a:ext cx="1858423" cy="1850059"/>
            <a:chOff x="3688816" y="2139809"/>
            <a:chExt cx="1858423" cy="1850059"/>
          </a:xfrm>
        </p:grpSpPr>
        <p:sp>
          <p:nvSpPr>
            <p:cNvPr id="14" name="Shape 13"/>
            <p:cNvSpPr/>
            <p:nvPr/>
          </p:nvSpPr>
          <p:spPr>
            <a:xfrm>
              <a:off x="3688816" y="2139809"/>
              <a:ext cx="1858423" cy="1850059"/>
            </a:xfrm>
            <a:prstGeom prst="gear9">
              <a:avLst/>
            </a:prstGeom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Shape 4"/>
            <p:cNvSpPr/>
            <p:nvPr/>
          </p:nvSpPr>
          <p:spPr>
            <a:xfrm>
              <a:off x="4061817" y="2573176"/>
              <a:ext cx="1112421" cy="9509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300" kern="1200" dirty="0" smtClean="0"/>
                <a:t>Europska dimenzija obrazovanja</a:t>
              </a:r>
              <a:endParaRPr lang="hr-HR" sz="1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8807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24397" y="-99392"/>
            <a:ext cx="5904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>
                <a:solidFill>
                  <a:schemeClr val="accent5"/>
                </a:solidFill>
              </a:rPr>
              <a:t>Primjer eTwinning projekta</a:t>
            </a:r>
            <a:br>
              <a:rPr lang="hr-HR" sz="3600" b="1" dirty="0" smtClean="0">
                <a:solidFill>
                  <a:schemeClr val="accent5"/>
                </a:solidFill>
              </a:rPr>
            </a:br>
            <a:r>
              <a:rPr lang="hr-HR" sz="3600" b="1" dirty="0" smtClean="0">
                <a:solidFill>
                  <a:schemeClr val="accent5"/>
                </a:solidFill>
              </a:rPr>
              <a:t>„Express </a:t>
            </a:r>
            <a:r>
              <a:rPr lang="hr-HR" sz="3600" b="1" dirty="0" err="1" smtClean="0">
                <a:solidFill>
                  <a:schemeClr val="accent5"/>
                </a:solidFill>
              </a:rPr>
              <a:t>yourself</a:t>
            </a:r>
            <a:r>
              <a:rPr lang="hr-HR" sz="3600" b="1" dirty="0" smtClean="0">
                <a:solidFill>
                  <a:schemeClr val="accent5"/>
                </a:solidFill>
              </a:rPr>
              <a:t>”</a:t>
            </a:r>
            <a:endParaRPr lang="hr-HR" sz="3600" b="1" dirty="0">
              <a:solidFill>
                <a:schemeClr val="accent5"/>
              </a:solidFill>
            </a:endParaRPr>
          </a:p>
        </p:txBody>
      </p:sp>
      <p:pic>
        <p:nvPicPr>
          <p:cNvPr id="2" name="Picture 2" descr="C:\Users\trezek\Desktop\foto\sojer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30114"/>
            <a:ext cx="7632848" cy="579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99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915816" y="37926"/>
            <a:ext cx="5904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>
                <a:solidFill>
                  <a:schemeClr val="accent5"/>
                </a:solidFill>
              </a:rPr>
              <a:t>Primjer eTwinning projekta</a:t>
            </a:r>
            <a:br>
              <a:rPr lang="hr-HR" sz="3600" b="1" dirty="0" smtClean="0">
                <a:solidFill>
                  <a:schemeClr val="accent5"/>
                </a:solidFill>
              </a:rPr>
            </a:br>
            <a:r>
              <a:rPr lang="hr-HR" sz="3600" b="1" dirty="0" smtClean="0">
                <a:solidFill>
                  <a:schemeClr val="accent5"/>
                </a:solidFill>
              </a:rPr>
              <a:t>„Express </a:t>
            </a:r>
            <a:r>
              <a:rPr lang="hr-HR" sz="3600" b="1" dirty="0" err="1" smtClean="0">
                <a:solidFill>
                  <a:schemeClr val="accent5"/>
                </a:solidFill>
              </a:rPr>
              <a:t>yourself</a:t>
            </a:r>
            <a:r>
              <a:rPr lang="hr-HR" sz="3600" b="1" dirty="0" smtClean="0">
                <a:solidFill>
                  <a:schemeClr val="accent5"/>
                </a:solidFill>
              </a:rPr>
              <a:t>”</a:t>
            </a:r>
            <a:endParaRPr lang="hr-HR" sz="3600" b="1" dirty="0">
              <a:solidFill>
                <a:schemeClr val="accent5"/>
              </a:solidFill>
            </a:endParaRPr>
          </a:p>
        </p:txBody>
      </p:sp>
      <p:pic>
        <p:nvPicPr>
          <p:cNvPr id="2" name="Picture 2" descr="C:\Users\trezek\Desktop\foto\soje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238255"/>
            <a:ext cx="7683288" cy="573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48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051720" y="105850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>
                <a:solidFill>
                  <a:schemeClr val="accent5"/>
                </a:solidFill>
              </a:rPr>
              <a:t>Primjer eTwinning projekta</a:t>
            </a:r>
            <a:br>
              <a:rPr lang="hr-HR" sz="3600" b="1" dirty="0" smtClean="0">
                <a:solidFill>
                  <a:schemeClr val="accent5"/>
                </a:solidFill>
              </a:rPr>
            </a:br>
            <a:r>
              <a:rPr lang="hr-HR" sz="3600" b="1" dirty="0" smtClean="0">
                <a:solidFill>
                  <a:schemeClr val="accent5"/>
                </a:solidFill>
              </a:rPr>
              <a:t>„</a:t>
            </a:r>
            <a:r>
              <a:rPr lang="hr-HR" sz="3600" b="1" dirty="0" err="1" smtClean="0">
                <a:solidFill>
                  <a:schemeClr val="accent5"/>
                </a:solidFill>
              </a:rPr>
              <a:t>Photography</a:t>
            </a:r>
            <a:r>
              <a:rPr lang="hr-HR" sz="3600" b="1" dirty="0" smtClean="0">
                <a:solidFill>
                  <a:schemeClr val="accent5"/>
                </a:solidFill>
              </a:rPr>
              <a:t> as a </a:t>
            </a:r>
            <a:r>
              <a:rPr lang="hr-HR" sz="3600" b="1" dirty="0" err="1" smtClean="0">
                <a:solidFill>
                  <a:schemeClr val="accent5"/>
                </a:solidFill>
              </a:rPr>
              <a:t>pedagogical</a:t>
            </a:r>
            <a:r>
              <a:rPr lang="hr-HR" sz="3600" b="1" dirty="0" smtClean="0">
                <a:solidFill>
                  <a:schemeClr val="accent5"/>
                </a:solidFill>
              </a:rPr>
              <a:t> </a:t>
            </a:r>
            <a:r>
              <a:rPr lang="hr-HR" sz="3600" b="1" dirty="0" err="1" smtClean="0">
                <a:solidFill>
                  <a:schemeClr val="accent5"/>
                </a:solidFill>
              </a:rPr>
              <a:t>tool</a:t>
            </a:r>
            <a:r>
              <a:rPr lang="hr-HR" sz="3600" b="1" dirty="0" smtClean="0">
                <a:solidFill>
                  <a:schemeClr val="accent5"/>
                </a:solidFill>
              </a:rPr>
              <a:t>”</a:t>
            </a:r>
            <a:endParaRPr lang="hr-HR" sz="3600" b="1" dirty="0">
              <a:solidFill>
                <a:schemeClr val="accent5"/>
              </a:solidFill>
            </a:endParaRPr>
          </a:p>
        </p:txBody>
      </p:sp>
      <p:pic>
        <p:nvPicPr>
          <p:cNvPr id="3074" name="Picture 2" descr="C:\Users\trezek\Desktop\foto\fot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00" y="1313463"/>
            <a:ext cx="8529045" cy="530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15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051720" y="105850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>
                <a:solidFill>
                  <a:schemeClr val="accent5"/>
                </a:solidFill>
              </a:rPr>
              <a:t>Primjer eTwinning projekta</a:t>
            </a:r>
            <a:br>
              <a:rPr lang="hr-HR" sz="3600" b="1" dirty="0" smtClean="0">
                <a:solidFill>
                  <a:schemeClr val="accent5"/>
                </a:solidFill>
              </a:rPr>
            </a:br>
            <a:r>
              <a:rPr lang="hr-HR" sz="3600" b="1" dirty="0" smtClean="0">
                <a:solidFill>
                  <a:schemeClr val="accent5"/>
                </a:solidFill>
              </a:rPr>
              <a:t>„</a:t>
            </a:r>
            <a:r>
              <a:rPr lang="hr-HR" sz="3600" b="1" dirty="0" err="1" smtClean="0">
                <a:solidFill>
                  <a:schemeClr val="accent5"/>
                </a:solidFill>
              </a:rPr>
              <a:t>Photography</a:t>
            </a:r>
            <a:r>
              <a:rPr lang="hr-HR" sz="3600" b="1" dirty="0" smtClean="0">
                <a:solidFill>
                  <a:schemeClr val="accent5"/>
                </a:solidFill>
              </a:rPr>
              <a:t> as a </a:t>
            </a:r>
            <a:r>
              <a:rPr lang="hr-HR" sz="3600" b="1" dirty="0" err="1" smtClean="0">
                <a:solidFill>
                  <a:schemeClr val="accent5"/>
                </a:solidFill>
              </a:rPr>
              <a:t>pedagogical</a:t>
            </a:r>
            <a:r>
              <a:rPr lang="hr-HR" sz="3600" b="1" dirty="0" smtClean="0">
                <a:solidFill>
                  <a:schemeClr val="accent5"/>
                </a:solidFill>
              </a:rPr>
              <a:t> </a:t>
            </a:r>
            <a:r>
              <a:rPr lang="hr-HR" sz="3600" b="1" dirty="0" err="1" smtClean="0">
                <a:solidFill>
                  <a:schemeClr val="accent5"/>
                </a:solidFill>
              </a:rPr>
              <a:t>tool</a:t>
            </a:r>
            <a:r>
              <a:rPr lang="hr-HR" sz="3600" b="1" dirty="0" smtClean="0">
                <a:solidFill>
                  <a:schemeClr val="accent5"/>
                </a:solidFill>
              </a:rPr>
              <a:t>”</a:t>
            </a:r>
            <a:endParaRPr lang="hr-HR" sz="3600" b="1" dirty="0">
              <a:solidFill>
                <a:schemeClr val="accent5"/>
              </a:solidFill>
            </a:endParaRPr>
          </a:p>
        </p:txBody>
      </p:sp>
      <p:pic>
        <p:nvPicPr>
          <p:cNvPr id="4098" name="Picture 2" descr="C:\Users\trezek\Desktop\foto\fot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7339">
            <a:off x="351682" y="1681559"/>
            <a:ext cx="66865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trezek\Desktop\foto\foto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8371">
            <a:off x="3547900" y="2499120"/>
            <a:ext cx="5410175" cy="414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15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71600" y="44624"/>
            <a:ext cx="79928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hr-HR" sz="2400" b="1" dirty="0" smtClean="0">
              <a:solidFill>
                <a:srgbClr val="DE6E46"/>
              </a:solidFill>
            </a:endParaRPr>
          </a:p>
          <a:p>
            <a:pPr algn="r"/>
            <a:endParaRPr lang="hr-HR" sz="2800" b="1" dirty="0" smtClean="0">
              <a:solidFill>
                <a:srgbClr val="DE6E4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5678" y="167734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>
                <a:solidFill>
                  <a:schemeClr val="accent5"/>
                </a:solidFill>
              </a:rPr>
              <a:t>eTwinning za korisnike-tri razine</a:t>
            </a:r>
            <a:endParaRPr lang="hr-HR" sz="3600" b="1" dirty="0">
              <a:solidFill>
                <a:schemeClr val="accent5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1108113"/>
            <a:ext cx="5400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chemeClr val="accent6"/>
                </a:solidFill>
              </a:rPr>
              <a:t>1. Javni portal </a:t>
            </a:r>
            <a:r>
              <a:rPr lang="hr-HR" sz="2400" b="1" dirty="0" smtClean="0">
                <a:solidFill>
                  <a:schemeClr val="accent6"/>
                </a:solidFill>
                <a:hlinkClick r:id="rId3"/>
              </a:rPr>
              <a:t>www.etwinning.net</a:t>
            </a:r>
            <a:r>
              <a:rPr lang="hr-HR" sz="2400" b="1" dirty="0" smtClean="0">
                <a:solidFill>
                  <a:schemeClr val="accent6"/>
                </a:solidFill>
              </a:rPr>
              <a:t> </a:t>
            </a:r>
            <a:endParaRPr lang="hr-HR" sz="2400" b="1" dirty="0">
              <a:solidFill>
                <a:schemeClr val="accent6"/>
              </a:solidFill>
            </a:endParaRPr>
          </a:p>
        </p:txBody>
      </p:sp>
      <p:pic>
        <p:nvPicPr>
          <p:cNvPr id="2050" name="Picture 2" descr="\\sbs\mobilnost\19. eTwinning\2014\Prezentacije\eTwinn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57" y="1569778"/>
            <a:ext cx="8204796" cy="458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25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ra+ ampeu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3456</TotalTime>
  <Words>368</Words>
  <Application>Microsoft Office PowerPoint</Application>
  <PresentationFormat>On-screen Show (4:3)</PresentationFormat>
  <Paragraphs>145</Paragraphs>
  <Slides>25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era+ ampeu template</vt:lpstr>
      <vt:lpstr>15. rujna 2015., Zagreb   Mogućnosti eTwinninga u području općeg obrazovanja   Ana Perišić –Odjel za opće obrazovanje, AMPEU  </vt:lpstr>
      <vt:lpstr>PowerPoint Presentation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  <vt:lpstr>PowerPoint Presentation</vt:lpstr>
      <vt:lpstr>   </vt:lpstr>
      <vt:lpstr>   </vt:lpstr>
      <vt:lpstr>PowerPoint Presentation</vt:lpstr>
      <vt:lpstr>PowerPoint Presentation</vt:lpstr>
      <vt:lpstr>   </vt:lpstr>
      <vt:lpstr>   </vt:lpstr>
      <vt:lpstr>   </vt:lpstr>
      <vt:lpstr>   </vt:lpstr>
      <vt:lpstr>   </vt:lpstr>
      <vt:lpstr>   </vt:lpstr>
      <vt:lpstr> 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Ime Prezime</dc:creator>
  <cp:lastModifiedBy>Mia Trcol</cp:lastModifiedBy>
  <cp:revision>788</cp:revision>
  <dcterms:created xsi:type="dcterms:W3CDTF">2013-12-19T08:02:36Z</dcterms:created>
  <dcterms:modified xsi:type="dcterms:W3CDTF">2015-09-16T07:40:19Z</dcterms:modified>
</cp:coreProperties>
</file>