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6" r:id="rId2"/>
    <p:sldId id="258" r:id="rId3"/>
    <p:sldId id="307" r:id="rId4"/>
    <p:sldId id="308" r:id="rId5"/>
    <p:sldId id="259" r:id="rId6"/>
    <p:sldId id="298" r:id="rId7"/>
    <p:sldId id="299" r:id="rId8"/>
    <p:sldId id="310" r:id="rId9"/>
    <p:sldId id="279" r:id="rId10"/>
    <p:sldId id="280" r:id="rId11"/>
    <p:sldId id="281" r:id="rId12"/>
    <p:sldId id="282" r:id="rId13"/>
    <p:sldId id="311" r:id="rId14"/>
    <p:sldId id="267" r:id="rId15"/>
    <p:sldId id="293" r:id="rId16"/>
    <p:sldId id="284" r:id="rId17"/>
    <p:sldId id="300" r:id="rId18"/>
    <p:sldId id="305" r:id="rId19"/>
    <p:sldId id="304" r:id="rId20"/>
    <p:sldId id="301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2FB1CC"/>
    <a:srgbClr val="206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2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77884-4634-4A28-8564-8A4F986C95AD}" type="doc">
      <dgm:prSet loTypeId="urn:microsoft.com/office/officeart/2011/layout/Tab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4271C9C1-E564-44AA-948E-B0F86DFCF6BF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Međunarodna mobilnost i suradnja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99B3F-F5F5-49AB-A243-6161B1EFBE6E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INSTRUMENTI</a:t>
          </a:r>
          <a:endParaRPr lang="hr-H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42BF9-F4AF-4E53-8FE5-B2E7E41D832D}" type="sibTrans" cxnId="{1FF9F59C-CC21-448D-822F-861FEA26AC28}">
      <dgm:prSet/>
      <dgm:spPr/>
      <dgm:t>
        <a:bodyPr/>
        <a:lstStyle/>
        <a:p>
          <a:endParaRPr lang="hr-HR"/>
        </a:p>
      </dgm:t>
    </dgm:pt>
    <dgm:pt modelId="{2E7D6CB1-0517-4E31-A01F-DC5880264E7B}" type="parTrans" cxnId="{1FF9F59C-CC21-448D-822F-861FEA26AC28}">
      <dgm:prSet/>
      <dgm:spPr/>
      <dgm:t>
        <a:bodyPr/>
        <a:lstStyle/>
        <a:p>
          <a:endParaRPr lang="hr-HR"/>
        </a:p>
      </dgm:t>
    </dgm:pt>
    <dgm:pt modelId="{3B00AE26-D15D-49DC-B83C-C5E7D4213C91}" type="sibTrans" cxnId="{F8DA7DE7-1AB5-4768-A144-128D798EC0F3}">
      <dgm:prSet/>
      <dgm:spPr/>
      <dgm:t>
        <a:bodyPr/>
        <a:lstStyle/>
        <a:p>
          <a:endParaRPr lang="hr-HR"/>
        </a:p>
      </dgm:t>
    </dgm:pt>
    <dgm:pt modelId="{B7305B57-6F33-4DB9-90B0-CC8717E4F4E7}" type="parTrans" cxnId="{F8DA7DE7-1AB5-4768-A144-128D798EC0F3}">
      <dgm:prSet/>
      <dgm:spPr/>
      <dgm:t>
        <a:bodyPr/>
        <a:lstStyle/>
        <a:p>
          <a:endParaRPr lang="hr-HR"/>
        </a:p>
      </dgm:t>
    </dgm:pt>
    <dgm:pt modelId="{A40E581A-6EA2-4809-84D5-135CDF502A06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naprjeđenje sustava internacionalizacijom 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F55E75-A337-4802-8716-A802F4CFC6A5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SVRHA</a:t>
          </a:r>
          <a:endParaRPr lang="hr-H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25AF0-CB0B-4881-A668-429C57EBFA7C}" type="sibTrans" cxnId="{2FE0C0FC-719F-4E31-884A-69701B17E4B8}">
      <dgm:prSet/>
      <dgm:spPr/>
      <dgm:t>
        <a:bodyPr/>
        <a:lstStyle/>
        <a:p>
          <a:endParaRPr lang="hr-HR"/>
        </a:p>
      </dgm:t>
    </dgm:pt>
    <dgm:pt modelId="{F0C93723-D5B1-41F0-AC8A-512B3587FA38}" type="parTrans" cxnId="{2FE0C0FC-719F-4E31-884A-69701B17E4B8}">
      <dgm:prSet/>
      <dgm:spPr/>
      <dgm:t>
        <a:bodyPr/>
        <a:lstStyle/>
        <a:p>
          <a:endParaRPr lang="hr-HR"/>
        </a:p>
      </dgm:t>
    </dgm:pt>
    <dgm:pt modelId="{3EEEAAFD-1700-4619-AFA0-A2618C5D5B91}" type="sibTrans" cxnId="{F9D3CF7A-C959-483A-89D6-4B5F9CA7173E}">
      <dgm:prSet/>
      <dgm:spPr/>
      <dgm:t>
        <a:bodyPr/>
        <a:lstStyle/>
        <a:p>
          <a:endParaRPr lang="hr-HR"/>
        </a:p>
      </dgm:t>
    </dgm:pt>
    <dgm:pt modelId="{3904E508-B049-4374-8BE0-A00D1AE186E4}" type="parTrans" cxnId="{F9D3CF7A-C959-483A-89D6-4B5F9CA7173E}">
      <dgm:prSet/>
      <dgm:spPr/>
      <dgm:t>
        <a:bodyPr/>
        <a:lstStyle/>
        <a:p>
          <a:endParaRPr lang="hr-HR"/>
        </a:p>
      </dgm:t>
    </dgm:pt>
    <dgm:pt modelId="{14DB9162-CC60-4054-A1C2-948A784E7F37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Obrazovanje, mladi i znanost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8A6D4-A91B-4810-8B40-4ECDE9531B95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PODRUČJA</a:t>
          </a:r>
          <a:r>
            <a: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RADA</a:t>
          </a:r>
          <a:endParaRPr lang="hr-H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CB33F-E1FF-46B5-80FD-2140E7B96E1B}" type="sibTrans" cxnId="{03268D75-A1E5-4C68-8E00-4CC52A6A0AE8}">
      <dgm:prSet/>
      <dgm:spPr/>
      <dgm:t>
        <a:bodyPr/>
        <a:lstStyle/>
        <a:p>
          <a:endParaRPr lang="hr-HR"/>
        </a:p>
      </dgm:t>
    </dgm:pt>
    <dgm:pt modelId="{282FB12C-E484-4FAA-BFD2-D781E5903ACC}" type="parTrans" cxnId="{03268D75-A1E5-4C68-8E00-4CC52A6A0AE8}">
      <dgm:prSet/>
      <dgm:spPr/>
      <dgm:t>
        <a:bodyPr/>
        <a:lstStyle/>
        <a:p>
          <a:endParaRPr lang="hr-HR"/>
        </a:p>
      </dgm:t>
    </dgm:pt>
    <dgm:pt modelId="{EED73BD6-7A39-4340-B60A-3371808C5807}" type="sibTrans" cxnId="{1EB65DE9-7B48-4F8E-8741-78C2317D422A}">
      <dgm:prSet/>
      <dgm:spPr/>
      <dgm:t>
        <a:bodyPr/>
        <a:lstStyle/>
        <a:p>
          <a:endParaRPr lang="hr-HR"/>
        </a:p>
      </dgm:t>
    </dgm:pt>
    <dgm:pt modelId="{1DA98621-9B1B-4C94-88FB-FB1B989573B1}" type="parTrans" cxnId="{1EB65DE9-7B48-4F8E-8741-78C2317D422A}">
      <dgm:prSet/>
      <dgm:spPr/>
      <dgm:t>
        <a:bodyPr/>
        <a:lstStyle/>
        <a:p>
          <a:endParaRPr lang="hr-HR"/>
        </a:p>
      </dgm:t>
    </dgm:pt>
    <dgm:pt modelId="{DD6626F1-0BCC-40ED-89EB-AD2FF0DC6D84}">
      <dgm:prSet phldrT="[Text]"/>
      <dgm:spPr/>
      <dgm:t>
        <a:bodyPr/>
        <a:lstStyle/>
        <a:p>
          <a:r>
            <a:rPr lang="hr-HR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Vlada RH osniva AMPEU </a:t>
          </a:r>
          <a:endParaRPr lang="hr-HR" dirty="0">
            <a:solidFill>
              <a:srgbClr val="5959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21129-8FCE-4473-8A58-55746A317F3E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r>
            <a: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DA927-4369-42B5-89D7-1837B501CCC6}" type="sibTrans" cxnId="{01FD3D4E-6D2E-48D8-AD86-0A061E8113E9}">
      <dgm:prSet/>
      <dgm:spPr/>
      <dgm:t>
        <a:bodyPr/>
        <a:lstStyle/>
        <a:p>
          <a:endParaRPr lang="hr-HR"/>
        </a:p>
      </dgm:t>
    </dgm:pt>
    <dgm:pt modelId="{48F31FF8-89D9-4561-97D1-6FC2B367CB50}" type="parTrans" cxnId="{01FD3D4E-6D2E-48D8-AD86-0A061E8113E9}">
      <dgm:prSet/>
      <dgm:spPr/>
      <dgm:t>
        <a:bodyPr/>
        <a:lstStyle/>
        <a:p>
          <a:endParaRPr lang="hr-HR"/>
        </a:p>
      </dgm:t>
    </dgm:pt>
    <dgm:pt modelId="{D7DC5691-A115-4E7C-B200-9C50567A6437}" type="sibTrans" cxnId="{3B2E993F-2BCA-4C25-9AA3-A47361B6E177}">
      <dgm:prSet/>
      <dgm:spPr/>
      <dgm:t>
        <a:bodyPr/>
        <a:lstStyle/>
        <a:p>
          <a:endParaRPr lang="hr-HR"/>
        </a:p>
      </dgm:t>
    </dgm:pt>
    <dgm:pt modelId="{989A2477-DE84-4BB7-B532-4200B7BE18F2}" type="parTrans" cxnId="{3B2E993F-2BCA-4C25-9AA3-A47361B6E177}">
      <dgm:prSet/>
      <dgm:spPr/>
      <dgm:t>
        <a:bodyPr/>
        <a:lstStyle/>
        <a:p>
          <a:endParaRPr lang="hr-HR"/>
        </a:p>
      </dgm:t>
    </dgm:pt>
    <dgm:pt modelId="{0496F6A2-E116-4027-9006-639EA74F418F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NADLEŽNA</a:t>
          </a:r>
          <a:r>
            <a: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MINISTARSTVA</a:t>
          </a:r>
          <a:endParaRPr lang="hr-H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0E645-C866-4028-AF79-EE9BEECC43CD}" type="parTrans" cxnId="{F0A11039-848B-4DEA-AEE0-AF668A48BAE6}">
      <dgm:prSet/>
      <dgm:spPr/>
      <dgm:t>
        <a:bodyPr/>
        <a:lstStyle/>
        <a:p>
          <a:endParaRPr lang="hr-HR"/>
        </a:p>
      </dgm:t>
    </dgm:pt>
    <dgm:pt modelId="{0A41658C-85A3-46A3-AD76-ADB3F5594016}" type="sibTrans" cxnId="{F0A11039-848B-4DEA-AEE0-AF668A48BAE6}">
      <dgm:prSet/>
      <dgm:spPr/>
      <dgm:t>
        <a:bodyPr/>
        <a:lstStyle/>
        <a:p>
          <a:endParaRPr lang="hr-HR"/>
        </a:p>
      </dgm:t>
    </dgm:pt>
    <dgm:pt modelId="{792B7A9A-3AC8-495D-8E1A-D2F0023841FF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MZOS i MSPM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3F07D-FD6E-494A-9551-5A5A0553F04F}" type="parTrans" cxnId="{794BDB7C-09C9-4E76-A455-A3F78FFF938B}">
      <dgm:prSet/>
      <dgm:spPr/>
      <dgm:t>
        <a:bodyPr/>
        <a:lstStyle/>
        <a:p>
          <a:endParaRPr lang="hr-HR"/>
        </a:p>
      </dgm:t>
    </dgm:pt>
    <dgm:pt modelId="{3D8107D8-8FC1-49B1-8F5F-DCB67E37766B}" type="sibTrans" cxnId="{794BDB7C-09C9-4E76-A455-A3F78FFF938B}">
      <dgm:prSet/>
      <dgm:spPr/>
      <dgm:t>
        <a:bodyPr/>
        <a:lstStyle/>
        <a:p>
          <a:endParaRPr lang="hr-HR"/>
        </a:p>
      </dgm:t>
    </dgm:pt>
    <dgm:pt modelId="{37B5D5BF-B75F-4167-9119-820F85F07226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2010</a:t>
          </a:r>
          <a:r>
            <a: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C3B91-A77C-4B5E-9AB1-C876A0E24333}" type="parTrans" cxnId="{84F9814A-2006-485C-9617-E0AA7DBD47F1}">
      <dgm:prSet/>
      <dgm:spPr/>
      <dgm:t>
        <a:bodyPr/>
        <a:lstStyle/>
        <a:p>
          <a:endParaRPr lang="hr-HR"/>
        </a:p>
      </dgm:t>
    </dgm:pt>
    <dgm:pt modelId="{B8E1A31D-A00B-4BA7-AAEB-B35E6DE4D7AE}" type="sibTrans" cxnId="{84F9814A-2006-485C-9617-E0AA7DBD47F1}">
      <dgm:prSet/>
      <dgm:spPr/>
      <dgm:t>
        <a:bodyPr/>
        <a:lstStyle/>
        <a:p>
          <a:endParaRPr lang="hr-HR"/>
        </a:p>
      </dgm:t>
    </dgm:pt>
    <dgm:pt modelId="{43A13B41-45D3-4EB0-815B-447F6EE32641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Akreditacija Europske komisije za LLP i YiA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A2411-56F2-4016-81EB-553D563F33CE}" type="parTrans" cxnId="{1024BF6C-130C-4A9E-A96C-1424163DBD0B}">
      <dgm:prSet/>
      <dgm:spPr/>
      <dgm:t>
        <a:bodyPr/>
        <a:lstStyle/>
        <a:p>
          <a:endParaRPr lang="hr-HR"/>
        </a:p>
      </dgm:t>
    </dgm:pt>
    <dgm:pt modelId="{BDFFDA11-A0BC-4060-821D-98ABFCF13B4B}" type="sibTrans" cxnId="{1024BF6C-130C-4A9E-A96C-1424163DBD0B}">
      <dgm:prSet/>
      <dgm:spPr/>
      <dgm:t>
        <a:bodyPr/>
        <a:lstStyle/>
        <a:p>
          <a:endParaRPr lang="hr-HR"/>
        </a:p>
      </dgm:t>
    </dgm:pt>
    <dgm:pt modelId="{95F0265F-B65E-4754-B1A5-0848F9975F96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r>
            <a: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9D747-C60C-4E56-9032-2AA81F72EFC6}" type="parTrans" cxnId="{9E5D68D7-3C83-48F8-AEE4-A18F257B808D}">
      <dgm:prSet/>
      <dgm:spPr/>
      <dgm:t>
        <a:bodyPr/>
        <a:lstStyle/>
        <a:p>
          <a:endParaRPr lang="hr-HR"/>
        </a:p>
      </dgm:t>
    </dgm:pt>
    <dgm:pt modelId="{CAB2148A-F44E-48EA-BA1F-BFB06A466D0F}" type="sibTrans" cxnId="{9E5D68D7-3C83-48F8-AEE4-A18F257B808D}">
      <dgm:prSet/>
      <dgm:spPr/>
      <dgm:t>
        <a:bodyPr/>
        <a:lstStyle/>
        <a:p>
          <a:endParaRPr lang="hr-HR"/>
        </a:p>
      </dgm:t>
    </dgm:pt>
    <dgm:pt modelId="{2BD637F7-02B3-49B0-9818-1E2EBEE9AB9A}">
      <dgm:prSet phldrT="[Text]"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RH punopravno pristupa programima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A825E-F5A3-4E1B-A6BE-31F8419EC4DF}" type="parTrans" cxnId="{8D673197-5EAC-4609-A267-8F6CFF3A8E3C}">
      <dgm:prSet/>
      <dgm:spPr/>
      <dgm:t>
        <a:bodyPr/>
        <a:lstStyle/>
        <a:p>
          <a:endParaRPr lang="hr-HR"/>
        </a:p>
      </dgm:t>
    </dgm:pt>
    <dgm:pt modelId="{3BE85FF2-9023-49FA-9015-9F84DE8B33BE}" type="sibTrans" cxnId="{8D673197-5EAC-4609-A267-8F6CFF3A8E3C}">
      <dgm:prSet/>
      <dgm:spPr/>
      <dgm:t>
        <a:bodyPr/>
        <a:lstStyle/>
        <a:p>
          <a:endParaRPr lang="hr-HR"/>
        </a:p>
      </dgm:t>
    </dgm:pt>
    <dgm:pt modelId="{7776A918-78F8-4398-84EF-1CC474D14B65}">
      <dgm:prSet phldrT="[Text]"/>
      <dgm:spPr>
        <a:solidFill>
          <a:srgbClr val="206F88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SIJEČNJA 2014. </a:t>
          </a:r>
          <a:endParaRPr lang="hr-H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05E89-8061-4A9B-AD85-41F853ED4B72}" type="parTrans" cxnId="{DE74CFB7-C47D-43EF-9C3D-89982A0826BA}">
      <dgm:prSet/>
      <dgm:spPr/>
      <dgm:t>
        <a:bodyPr/>
        <a:lstStyle/>
        <a:p>
          <a:endParaRPr lang="hr-HR"/>
        </a:p>
      </dgm:t>
    </dgm:pt>
    <dgm:pt modelId="{5B8598AA-8987-4044-958B-FD9D8B19714A}" type="sibTrans" cxnId="{DE74CFB7-C47D-43EF-9C3D-89982A0826BA}">
      <dgm:prSet/>
      <dgm:spPr/>
      <dgm:t>
        <a:bodyPr/>
        <a:lstStyle/>
        <a:p>
          <a:endParaRPr lang="hr-HR"/>
        </a:p>
      </dgm:t>
    </dgm:pt>
    <dgm:pt modelId="{F0EBA0C2-3718-4436-95E1-6D9D22E05E22}">
      <dgm:prSet phldrT="[Text]"/>
      <dgm:spPr/>
      <dgm:t>
        <a:bodyPr/>
        <a:lstStyle/>
        <a:p>
          <a:r>
            <a: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Nacionalna agencija za program Erasmus+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5846D-03E4-4B8D-80C7-73CDA46DD3F1}" type="parTrans" cxnId="{4A6C4EE3-C10D-46E7-AE55-36B87E0D0015}">
      <dgm:prSet/>
      <dgm:spPr/>
      <dgm:t>
        <a:bodyPr/>
        <a:lstStyle/>
        <a:p>
          <a:endParaRPr lang="hr-HR"/>
        </a:p>
      </dgm:t>
    </dgm:pt>
    <dgm:pt modelId="{31720950-54B1-4E2A-A5F8-A991EF8548EE}" type="sibTrans" cxnId="{4A6C4EE3-C10D-46E7-AE55-36B87E0D0015}">
      <dgm:prSet/>
      <dgm:spPr/>
      <dgm:t>
        <a:bodyPr/>
        <a:lstStyle/>
        <a:p>
          <a:endParaRPr lang="hr-HR"/>
        </a:p>
      </dgm:t>
    </dgm:pt>
    <dgm:pt modelId="{EDE0BCA6-FE88-4B0E-9A27-E5CB60B36D99}" type="pres">
      <dgm:prSet presAssocID="{D5D77884-4634-4A28-8564-8A4F986C95A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765291A-9ECB-49DE-88C8-B508BD8CB724}" type="pres">
      <dgm:prSet presAssocID="{03D21129-8FCE-4473-8A58-55746A317F3E}" presName="composite" presStyleCnt="0"/>
      <dgm:spPr/>
    </dgm:pt>
    <dgm:pt modelId="{3C2BFA3F-BF1F-48AD-8E31-2D91A2600F0E}" type="pres">
      <dgm:prSet presAssocID="{03D21129-8FCE-4473-8A58-55746A317F3E}" presName="FirstChild" presStyleLbl="revTx" presStyleIdx="0" presStyleCnt="8" custScaleX="90001" custLinFactNeighborX="2056" custLinFactNeighborY="-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7603F4-5A81-4F7A-9DC7-6E45F1C9FBC3}" type="pres">
      <dgm:prSet presAssocID="{03D21129-8FCE-4473-8A58-55746A317F3E}" presName="Parent" presStyleLbl="alignNode1" presStyleIdx="0" presStyleCnt="8" custScaleX="134653" custLinFactNeighborX="-26101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456C94-709F-4265-BD26-664FD4B3D5A2}" type="pres">
      <dgm:prSet presAssocID="{03D21129-8FCE-4473-8A58-55746A317F3E}" presName="Accent" presStyleLbl="parChTrans1D1" presStyleIdx="0" presStyleCnt="8"/>
      <dgm:spPr/>
    </dgm:pt>
    <dgm:pt modelId="{9BED0DBD-336E-4B54-80AA-4C683D5A0A24}" type="pres">
      <dgm:prSet presAssocID="{043DA927-4369-42B5-89D7-1837B501CCC6}" presName="sibTrans" presStyleCnt="0"/>
      <dgm:spPr/>
    </dgm:pt>
    <dgm:pt modelId="{9FD7B534-816B-46CF-A39F-01A81568772E}" type="pres">
      <dgm:prSet presAssocID="{9618A6D4-A91B-4810-8B40-4ECDE9531B95}" presName="composite" presStyleCnt="0"/>
      <dgm:spPr/>
    </dgm:pt>
    <dgm:pt modelId="{D38A9EC0-5444-4734-A6AD-53980ABD7DF0}" type="pres">
      <dgm:prSet presAssocID="{9618A6D4-A91B-4810-8B40-4ECDE9531B95}" presName="FirstChild" presStyleLbl="revTx" presStyleIdx="1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E3134F-5F19-4B6A-B299-7D49C9588CD7}" type="pres">
      <dgm:prSet presAssocID="{9618A6D4-A91B-4810-8B40-4ECDE9531B95}" presName="Parent" presStyleLbl="alignNode1" presStyleIdx="1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F159D1-7B52-4BC7-85F0-07588D88713F}" type="pres">
      <dgm:prSet presAssocID="{9618A6D4-A91B-4810-8B40-4ECDE9531B95}" presName="Accent" presStyleLbl="parChTrans1D1" presStyleIdx="1" presStyleCnt="8"/>
      <dgm:spPr/>
    </dgm:pt>
    <dgm:pt modelId="{488581E4-72CF-4943-BBE3-583629FF20EE}" type="pres">
      <dgm:prSet presAssocID="{647CB33F-E1FF-46B5-80FD-2140E7B96E1B}" presName="sibTrans" presStyleCnt="0"/>
      <dgm:spPr/>
    </dgm:pt>
    <dgm:pt modelId="{0D7C2EAC-D14D-460D-9DDC-89928E22CCBB}" type="pres">
      <dgm:prSet presAssocID="{D7F55E75-A337-4802-8716-A802F4CFC6A5}" presName="composite" presStyleCnt="0"/>
      <dgm:spPr/>
    </dgm:pt>
    <dgm:pt modelId="{AFA150F1-2690-49FF-81D5-59A7D7DB3BA0}" type="pres">
      <dgm:prSet presAssocID="{D7F55E75-A337-4802-8716-A802F4CFC6A5}" presName="FirstChild" presStyleLbl="revTx" presStyleIdx="2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8DB220-3144-4964-9783-90C6DED2C827}" type="pres">
      <dgm:prSet presAssocID="{D7F55E75-A337-4802-8716-A802F4CFC6A5}" presName="Parent" presStyleLbl="alignNode1" presStyleIdx="2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426D71-99C1-40EB-9D01-3F3B1C5221D8}" type="pres">
      <dgm:prSet presAssocID="{D7F55E75-A337-4802-8716-A802F4CFC6A5}" presName="Accent" presStyleLbl="parChTrans1D1" presStyleIdx="2" presStyleCnt="8"/>
      <dgm:spPr/>
    </dgm:pt>
    <dgm:pt modelId="{58E35F1C-AAC6-4EB2-8C7E-CAF437A24D59}" type="pres">
      <dgm:prSet presAssocID="{A0025AF0-CB0B-4881-A668-429C57EBFA7C}" presName="sibTrans" presStyleCnt="0"/>
      <dgm:spPr/>
    </dgm:pt>
    <dgm:pt modelId="{A7C71B61-8FE8-4050-ADB1-98BE0C71159F}" type="pres">
      <dgm:prSet presAssocID="{0AA99B3F-F5F5-49AB-A243-6161B1EFBE6E}" presName="composite" presStyleCnt="0"/>
      <dgm:spPr/>
    </dgm:pt>
    <dgm:pt modelId="{D998C4E0-3473-4531-9C2E-9A933AFE3314}" type="pres">
      <dgm:prSet presAssocID="{0AA99B3F-F5F5-49AB-A243-6161B1EFBE6E}" presName="FirstChild" presStyleLbl="revTx" presStyleIdx="3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FC560E-C6ED-42C0-8422-0B07513B8094}" type="pres">
      <dgm:prSet presAssocID="{0AA99B3F-F5F5-49AB-A243-6161B1EFBE6E}" presName="Parent" presStyleLbl="alignNode1" presStyleIdx="3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420DC3-776B-4828-A196-5474037ACE74}" type="pres">
      <dgm:prSet presAssocID="{0AA99B3F-F5F5-49AB-A243-6161B1EFBE6E}" presName="Accent" presStyleLbl="parChTrans1D1" presStyleIdx="3" presStyleCnt="8"/>
      <dgm:spPr/>
    </dgm:pt>
    <dgm:pt modelId="{C46C1157-8D49-4CA7-9851-A480F618657A}" type="pres">
      <dgm:prSet presAssocID="{A9142BF9-F4AF-4E53-8FE5-B2E7E41D832D}" presName="sibTrans" presStyleCnt="0"/>
      <dgm:spPr/>
    </dgm:pt>
    <dgm:pt modelId="{D5C37FC6-FEC9-44C2-9D9F-A550384A4938}" type="pres">
      <dgm:prSet presAssocID="{0496F6A2-E116-4027-9006-639EA74F418F}" presName="composite" presStyleCnt="0"/>
      <dgm:spPr/>
    </dgm:pt>
    <dgm:pt modelId="{9581CBE8-209B-433B-9149-1337A83A1FCF}" type="pres">
      <dgm:prSet presAssocID="{0496F6A2-E116-4027-9006-639EA74F418F}" presName="FirstChild" presStyleLbl="revTx" presStyleIdx="4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FAE25-79A9-431D-99AA-79D4AF3C6B82}" type="pres">
      <dgm:prSet presAssocID="{0496F6A2-E116-4027-9006-639EA74F418F}" presName="Parent" presStyleLbl="alignNode1" presStyleIdx="4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9227E7-30CE-4E35-81BD-5CD242AF0EC5}" type="pres">
      <dgm:prSet presAssocID="{0496F6A2-E116-4027-9006-639EA74F418F}" presName="Accent" presStyleLbl="parChTrans1D1" presStyleIdx="4" presStyleCnt="8"/>
      <dgm:spPr/>
    </dgm:pt>
    <dgm:pt modelId="{609D47F2-71B9-4A7A-95A0-5A0C8D6EE236}" type="pres">
      <dgm:prSet presAssocID="{0A41658C-85A3-46A3-AD76-ADB3F5594016}" presName="sibTrans" presStyleCnt="0"/>
      <dgm:spPr/>
    </dgm:pt>
    <dgm:pt modelId="{D600085D-E524-4EC3-AAC9-EF1A140BFB81}" type="pres">
      <dgm:prSet presAssocID="{37B5D5BF-B75F-4167-9119-820F85F07226}" presName="composite" presStyleCnt="0"/>
      <dgm:spPr/>
    </dgm:pt>
    <dgm:pt modelId="{4721D631-A4EE-4B27-BCE1-D72F105F46B2}" type="pres">
      <dgm:prSet presAssocID="{37B5D5BF-B75F-4167-9119-820F85F07226}" presName="FirstChild" presStyleLbl="revTx" presStyleIdx="5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AACC1D-5E8B-4498-8237-25DB17E71BD2}" type="pres">
      <dgm:prSet presAssocID="{37B5D5BF-B75F-4167-9119-820F85F07226}" presName="Parent" presStyleLbl="alignNode1" presStyleIdx="5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0F0A82-5976-4CD3-8ADA-27839D55AA19}" type="pres">
      <dgm:prSet presAssocID="{37B5D5BF-B75F-4167-9119-820F85F07226}" presName="Accent" presStyleLbl="parChTrans1D1" presStyleIdx="5" presStyleCnt="8"/>
      <dgm:spPr/>
    </dgm:pt>
    <dgm:pt modelId="{99DC2FB1-7DB9-44CB-93E8-76E72348E3A3}" type="pres">
      <dgm:prSet presAssocID="{B8E1A31D-A00B-4BA7-AAEB-B35E6DE4D7AE}" presName="sibTrans" presStyleCnt="0"/>
      <dgm:spPr/>
    </dgm:pt>
    <dgm:pt modelId="{F16A1B8C-02B1-4D7E-AEBC-44D7D61657CC}" type="pres">
      <dgm:prSet presAssocID="{95F0265F-B65E-4754-B1A5-0848F9975F96}" presName="composite" presStyleCnt="0"/>
      <dgm:spPr/>
    </dgm:pt>
    <dgm:pt modelId="{3A238AC7-7E98-4B4F-842C-F836049CA44E}" type="pres">
      <dgm:prSet presAssocID="{95F0265F-B65E-4754-B1A5-0848F9975F96}" presName="FirstChild" presStyleLbl="revTx" presStyleIdx="6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8FB801-C646-49AD-8BFA-0216C48A760D}" type="pres">
      <dgm:prSet presAssocID="{95F0265F-B65E-4754-B1A5-0848F9975F96}" presName="Parent" presStyleLbl="alignNode1" presStyleIdx="6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0E92DD-1245-4B36-A79F-E42530FB09E9}" type="pres">
      <dgm:prSet presAssocID="{95F0265F-B65E-4754-B1A5-0848F9975F96}" presName="Accent" presStyleLbl="parChTrans1D1" presStyleIdx="6" presStyleCnt="8"/>
      <dgm:spPr/>
    </dgm:pt>
    <dgm:pt modelId="{75787B64-1639-4B8D-907C-C350408BB28E}" type="pres">
      <dgm:prSet presAssocID="{CAB2148A-F44E-48EA-BA1F-BFB06A466D0F}" presName="sibTrans" presStyleCnt="0"/>
      <dgm:spPr/>
    </dgm:pt>
    <dgm:pt modelId="{D198C764-8B95-4F56-AE5E-B30E973729EC}" type="pres">
      <dgm:prSet presAssocID="{7776A918-78F8-4398-84EF-1CC474D14B65}" presName="composite" presStyleCnt="0"/>
      <dgm:spPr/>
    </dgm:pt>
    <dgm:pt modelId="{487BED63-9539-4883-98AB-948DCEE9272B}" type="pres">
      <dgm:prSet presAssocID="{7776A918-78F8-4398-84EF-1CC474D14B65}" presName="FirstChild" presStyleLbl="revTx" presStyleIdx="7" presStyleCnt="8" custScaleX="90001" custLinFactNeighborX="2056" custLinFactNeighborY="-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7EF813-9BFC-4A67-97FA-B17F883FA97C}" type="pres">
      <dgm:prSet presAssocID="{7776A918-78F8-4398-84EF-1CC474D14B65}" presName="Parent" presStyleLbl="alignNode1" presStyleIdx="7" presStyleCnt="8" custScaleX="134653" custLinFactNeighborX="-28628" custLinFactNeighborY="-5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3187F2-03FE-4FB9-97DE-BF10B3FD59AE}" type="pres">
      <dgm:prSet presAssocID="{7776A918-78F8-4398-84EF-1CC474D14B65}" presName="Accent" presStyleLbl="parChTrans1D1" presStyleIdx="7" presStyleCnt="8"/>
      <dgm:spPr/>
    </dgm:pt>
  </dgm:ptLst>
  <dgm:cxnLst>
    <dgm:cxn modelId="{9E5D68D7-3C83-48F8-AEE4-A18F257B808D}" srcId="{D5D77884-4634-4A28-8564-8A4F986C95AD}" destId="{95F0265F-B65E-4754-B1A5-0848F9975F96}" srcOrd="6" destOrd="0" parTransId="{39D9D747-C60C-4E56-9032-2AA81F72EFC6}" sibTransId="{CAB2148A-F44E-48EA-BA1F-BFB06A466D0F}"/>
    <dgm:cxn modelId="{9398F66D-0D95-406D-921A-E49C7A349FBE}" type="presOf" srcId="{792B7A9A-3AC8-495D-8E1A-D2F0023841FF}" destId="{9581CBE8-209B-433B-9149-1337A83A1FCF}" srcOrd="0" destOrd="0" presId="urn:microsoft.com/office/officeart/2011/layout/TabList"/>
    <dgm:cxn modelId="{0E3056F9-4380-4CA2-BB35-30D5221D6DCF}" type="presOf" srcId="{03D21129-8FCE-4473-8A58-55746A317F3E}" destId="{717603F4-5A81-4F7A-9DC7-6E45F1C9FBC3}" srcOrd="0" destOrd="0" presId="urn:microsoft.com/office/officeart/2011/layout/TabList"/>
    <dgm:cxn modelId="{2F2245F5-256D-422F-A5D7-2026A20E3AFE}" type="presOf" srcId="{D7F55E75-A337-4802-8716-A802F4CFC6A5}" destId="{728DB220-3144-4964-9783-90C6DED2C827}" srcOrd="0" destOrd="0" presId="urn:microsoft.com/office/officeart/2011/layout/TabList"/>
    <dgm:cxn modelId="{7134C131-FDA5-4FE2-B894-39926E35222B}" type="presOf" srcId="{7776A918-78F8-4398-84EF-1CC474D14B65}" destId="{DC7EF813-9BFC-4A67-97FA-B17F883FA97C}" srcOrd="0" destOrd="0" presId="urn:microsoft.com/office/officeart/2011/layout/TabList"/>
    <dgm:cxn modelId="{03268D75-A1E5-4C68-8E00-4CC52A6A0AE8}" srcId="{D5D77884-4634-4A28-8564-8A4F986C95AD}" destId="{9618A6D4-A91B-4810-8B40-4ECDE9531B95}" srcOrd="1" destOrd="0" parTransId="{282FB12C-E484-4FAA-BFD2-D781E5903ACC}" sibTransId="{647CB33F-E1FF-46B5-80FD-2140E7B96E1B}"/>
    <dgm:cxn modelId="{453E20C7-75A5-40CF-8B68-09D2ED6EDDF0}" type="presOf" srcId="{95F0265F-B65E-4754-B1A5-0848F9975F96}" destId="{588FB801-C646-49AD-8BFA-0216C48A760D}" srcOrd="0" destOrd="0" presId="urn:microsoft.com/office/officeart/2011/layout/TabList"/>
    <dgm:cxn modelId="{DE74CFB7-C47D-43EF-9C3D-89982A0826BA}" srcId="{D5D77884-4634-4A28-8564-8A4F986C95AD}" destId="{7776A918-78F8-4398-84EF-1CC474D14B65}" srcOrd="7" destOrd="0" parTransId="{96105E89-8061-4A9B-AD85-41F853ED4B72}" sibTransId="{5B8598AA-8987-4044-958B-FD9D8B19714A}"/>
    <dgm:cxn modelId="{14058B22-22B2-4FF3-922D-7C5E752158F1}" type="presOf" srcId="{43A13B41-45D3-4EB0-815B-447F6EE32641}" destId="{4721D631-A4EE-4B27-BCE1-D72F105F46B2}" srcOrd="0" destOrd="0" presId="urn:microsoft.com/office/officeart/2011/layout/TabList"/>
    <dgm:cxn modelId="{8BFFBB77-F294-4221-A2BA-2741E017819C}" type="presOf" srcId="{9618A6D4-A91B-4810-8B40-4ECDE9531B95}" destId="{4BE3134F-5F19-4B6A-B299-7D49C9588CD7}" srcOrd="0" destOrd="0" presId="urn:microsoft.com/office/officeart/2011/layout/TabList"/>
    <dgm:cxn modelId="{9A36A5E9-96D3-4B6C-AC7A-A2BCA22174BA}" type="presOf" srcId="{D5D77884-4634-4A28-8564-8A4F986C95AD}" destId="{EDE0BCA6-FE88-4B0E-9A27-E5CB60B36D99}" srcOrd="0" destOrd="0" presId="urn:microsoft.com/office/officeart/2011/layout/TabList"/>
    <dgm:cxn modelId="{C7E003F6-3E5D-4939-B984-098553A513E0}" type="presOf" srcId="{2BD637F7-02B3-49B0-9818-1E2EBEE9AB9A}" destId="{3A238AC7-7E98-4B4F-842C-F836049CA44E}" srcOrd="0" destOrd="0" presId="urn:microsoft.com/office/officeart/2011/layout/TabList"/>
    <dgm:cxn modelId="{8D673197-5EAC-4609-A267-8F6CFF3A8E3C}" srcId="{95F0265F-B65E-4754-B1A5-0848F9975F96}" destId="{2BD637F7-02B3-49B0-9818-1E2EBEE9AB9A}" srcOrd="0" destOrd="0" parTransId="{BA9A825E-F5A3-4E1B-A6BE-31F8419EC4DF}" sibTransId="{3BE85FF2-9023-49FA-9015-9F84DE8B33BE}"/>
    <dgm:cxn modelId="{53A5AEE3-1663-4ECF-96AD-BAE84ED7983A}" type="presOf" srcId="{4271C9C1-E564-44AA-948E-B0F86DFCF6BF}" destId="{D998C4E0-3473-4531-9C2E-9A933AFE3314}" srcOrd="0" destOrd="0" presId="urn:microsoft.com/office/officeart/2011/layout/TabList"/>
    <dgm:cxn modelId="{F0A11039-848B-4DEA-AEE0-AF668A48BAE6}" srcId="{D5D77884-4634-4A28-8564-8A4F986C95AD}" destId="{0496F6A2-E116-4027-9006-639EA74F418F}" srcOrd="4" destOrd="0" parTransId="{60B0E645-C866-4028-AF79-EE9BEECC43CD}" sibTransId="{0A41658C-85A3-46A3-AD76-ADB3F5594016}"/>
    <dgm:cxn modelId="{794BDB7C-09C9-4E76-A455-A3F78FFF938B}" srcId="{0496F6A2-E116-4027-9006-639EA74F418F}" destId="{792B7A9A-3AC8-495D-8E1A-D2F0023841FF}" srcOrd="0" destOrd="0" parTransId="{7923F07D-FD6E-494A-9551-5A5A0553F04F}" sibTransId="{3D8107D8-8FC1-49B1-8F5F-DCB67E37766B}"/>
    <dgm:cxn modelId="{F9D3CF7A-C959-483A-89D6-4B5F9CA7173E}" srcId="{D7F55E75-A337-4802-8716-A802F4CFC6A5}" destId="{A40E581A-6EA2-4809-84D5-135CDF502A06}" srcOrd="0" destOrd="0" parTransId="{3904E508-B049-4374-8BE0-A00D1AE186E4}" sibTransId="{3EEEAAFD-1700-4619-AFA0-A2618C5D5B91}"/>
    <dgm:cxn modelId="{1FF9F59C-CC21-448D-822F-861FEA26AC28}" srcId="{D5D77884-4634-4A28-8564-8A4F986C95AD}" destId="{0AA99B3F-F5F5-49AB-A243-6161B1EFBE6E}" srcOrd="3" destOrd="0" parTransId="{2E7D6CB1-0517-4E31-A01F-DC5880264E7B}" sibTransId="{A9142BF9-F4AF-4E53-8FE5-B2E7E41D832D}"/>
    <dgm:cxn modelId="{4A6C4EE3-C10D-46E7-AE55-36B87E0D0015}" srcId="{7776A918-78F8-4398-84EF-1CC474D14B65}" destId="{F0EBA0C2-3718-4436-95E1-6D9D22E05E22}" srcOrd="0" destOrd="0" parTransId="{E3B5846D-03E4-4B8D-80C7-73CDA46DD3F1}" sibTransId="{31720950-54B1-4E2A-A5F8-A991EF8548EE}"/>
    <dgm:cxn modelId="{D8648323-A013-4ED6-9D57-38537CAAB597}" type="presOf" srcId="{F0EBA0C2-3718-4436-95E1-6D9D22E05E22}" destId="{487BED63-9539-4883-98AB-948DCEE9272B}" srcOrd="0" destOrd="0" presId="urn:microsoft.com/office/officeart/2011/layout/TabList"/>
    <dgm:cxn modelId="{84F9814A-2006-485C-9617-E0AA7DBD47F1}" srcId="{D5D77884-4634-4A28-8564-8A4F986C95AD}" destId="{37B5D5BF-B75F-4167-9119-820F85F07226}" srcOrd="5" destOrd="0" parTransId="{642C3B91-A77C-4B5E-9AB1-C876A0E24333}" sibTransId="{B8E1A31D-A00B-4BA7-AAEB-B35E6DE4D7AE}"/>
    <dgm:cxn modelId="{01FD3D4E-6D2E-48D8-AD86-0A061E8113E9}" srcId="{D5D77884-4634-4A28-8564-8A4F986C95AD}" destId="{03D21129-8FCE-4473-8A58-55746A317F3E}" srcOrd="0" destOrd="0" parTransId="{48F31FF8-89D9-4561-97D1-6FC2B367CB50}" sibTransId="{043DA927-4369-42B5-89D7-1837B501CCC6}"/>
    <dgm:cxn modelId="{2C864C01-521F-4984-B91C-62A60C703684}" type="presOf" srcId="{0496F6A2-E116-4027-9006-639EA74F418F}" destId="{6D9FAE25-79A9-431D-99AA-79D4AF3C6B82}" srcOrd="0" destOrd="0" presId="urn:microsoft.com/office/officeart/2011/layout/TabList"/>
    <dgm:cxn modelId="{2FE0C0FC-719F-4E31-884A-69701B17E4B8}" srcId="{D5D77884-4634-4A28-8564-8A4F986C95AD}" destId="{D7F55E75-A337-4802-8716-A802F4CFC6A5}" srcOrd="2" destOrd="0" parTransId="{F0C93723-D5B1-41F0-AC8A-512B3587FA38}" sibTransId="{A0025AF0-CB0B-4881-A668-429C57EBFA7C}"/>
    <dgm:cxn modelId="{3B2E993F-2BCA-4C25-9AA3-A47361B6E177}" srcId="{03D21129-8FCE-4473-8A58-55746A317F3E}" destId="{DD6626F1-0BCC-40ED-89EB-AD2FF0DC6D84}" srcOrd="0" destOrd="0" parTransId="{989A2477-DE84-4BB7-B532-4200B7BE18F2}" sibTransId="{D7DC5691-A115-4E7C-B200-9C50567A6437}"/>
    <dgm:cxn modelId="{223833C2-7232-4D22-83F0-6A3C3ECFB92D}" type="presOf" srcId="{37B5D5BF-B75F-4167-9119-820F85F07226}" destId="{95AACC1D-5E8B-4498-8237-25DB17E71BD2}" srcOrd="0" destOrd="0" presId="urn:microsoft.com/office/officeart/2011/layout/TabList"/>
    <dgm:cxn modelId="{F8DA7DE7-1AB5-4768-A144-128D798EC0F3}" srcId="{0AA99B3F-F5F5-49AB-A243-6161B1EFBE6E}" destId="{4271C9C1-E564-44AA-948E-B0F86DFCF6BF}" srcOrd="0" destOrd="0" parTransId="{B7305B57-6F33-4DB9-90B0-CC8717E4F4E7}" sibTransId="{3B00AE26-D15D-49DC-B83C-C5E7D4213C91}"/>
    <dgm:cxn modelId="{632A7A9E-FC6D-47FF-9BC9-EE0EECCE43CD}" type="presOf" srcId="{DD6626F1-0BCC-40ED-89EB-AD2FF0DC6D84}" destId="{3C2BFA3F-BF1F-48AD-8E31-2D91A2600F0E}" srcOrd="0" destOrd="0" presId="urn:microsoft.com/office/officeart/2011/layout/TabList"/>
    <dgm:cxn modelId="{1F85EA08-87E0-41F6-A4F1-6188F708C060}" type="presOf" srcId="{14DB9162-CC60-4054-A1C2-948A784E7F37}" destId="{D38A9EC0-5444-4734-A6AD-53980ABD7DF0}" srcOrd="0" destOrd="0" presId="urn:microsoft.com/office/officeart/2011/layout/TabList"/>
    <dgm:cxn modelId="{1024BF6C-130C-4A9E-A96C-1424163DBD0B}" srcId="{37B5D5BF-B75F-4167-9119-820F85F07226}" destId="{43A13B41-45D3-4EB0-815B-447F6EE32641}" srcOrd="0" destOrd="0" parTransId="{A5DA2411-56F2-4016-81EB-553D563F33CE}" sibTransId="{BDFFDA11-A0BC-4060-821D-98ABFCF13B4B}"/>
    <dgm:cxn modelId="{1EB65DE9-7B48-4F8E-8741-78C2317D422A}" srcId="{9618A6D4-A91B-4810-8B40-4ECDE9531B95}" destId="{14DB9162-CC60-4054-A1C2-948A784E7F37}" srcOrd="0" destOrd="0" parTransId="{1DA98621-9B1B-4C94-88FB-FB1B989573B1}" sibTransId="{EED73BD6-7A39-4340-B60A-3371808C5807}"/>
    <dgm:cxn modelId="{F3F15196-39A2-4FDA-874D-272629C051B2}" type="presOf" srcId="{A40E581A-6EA2-4809-84D5-135CDF502A06}" destId="{AFA150F1-2690-49FF-81D5-59A7D7DB3BA0}" srcOrd="0" destOrd="0" presId="urn:microsoft.com/office/officeart/2011/layout/TabList"/>
    <dgm:cxn modelId="{B4EDDC31-17F6-43B4-919C-565597494BA7}" type="presOf" srcId="{0AA99B3F-F5F5-49AB-A243-6161B1EFBE6E}" destId="{C3FC560E-C6ED-42C0-8422-0B07513B8094}" srcOrd="0" destOrd="0" presId="urn:microsoft.com/office/officeart/2011/layout/TabList"/>
    <dgm:cxn modelId="{24F1CC23-6E0E-49FE-B47D-C7DC08CFC44A}" type="presParOf" srcId="{EDE0BCA6-FE88-4B0E-9A27-E5CB60B36D99}" destId="{4765291A-9ECB-49DE-88C8-B508BD8CB724}" srcOrd="0" destOrd="0" presId="urn:microsoft.com/office/officeart/2011/layout/TabList"/>
    <dgm:cxn modelId="{D135B5DE-BB45-413F-BA93-39A24955DFF7}" type="presParOf" srcId="{4765291A-9ECB-49DE-88C8-B508BD8CB724}" destId="{3C2BFA3F-BF1F-48AD-8E31-2D91A2600F0E}" srcOrd="0" destOrd="0" presId="urn:microsoft.com/office/officeart/2011/layout/TabList"/>
    <dgm:cxn modelId="{DC2D5F5A-E9BF-4FB3-85F8-FBF9B13749FD}" type="presParOf" srcId="{4765291A-9ECB-49DE-88C8-B508BD8CB724}" destId="{717603F4-5A81-4F7A-9DC7-6E45F1C9FBC3}" srcOrd="1" destOrd="0" presId="urn:microsoft.com/office/officeart/2011/layout/TabList"/>
    <dgm:cxn modelId="{D7C3CB8C-873E-4AAE-B093-FB57B48B85C0}" type="presParOf" srcId="{4765291A-9ECB-49DE-88C8-B508BD8CB724}" destId="{FB456C94-709F-4265-BD26-664FD4B3D5A2}" srcOrd="2" destOrd="0" presId="urn:microsoft.com/office/officeart/2011/layout/TabList"/>
    <dgm:cxn modelId="{540D48FC-E9C0-4487-8F38-DC8CD6D96B57}" type="presParOf" srcId="{EDE0BCA6-FE88-4B0E-9A27-E5CB60B36D99}" destId="{9BED0DBD-336E-4B54-80AA-4C683D5A0A24}" srcOrd="1" destOrd="0" presId="urn:microsoft.com/office/officeart/2011/layout/TabList"/>
    <dgm:cxn modelId="{7A6EB36F-E018-4186-A524-233636D9148F}" type="presParOf" srcId="{EDE0BCA6-FE88-4B0E-9A27-E5CB60B36D99}" destId="{9FD7B534-816B-46CF-A39F-01A81568772E}" srcOrd="2" destOrd="0" presId="urn:microsoft.com/office/officeart/2011/layout/TabList"/>
    <dgm:cxn modelId="{523C9DDC-D4B1-49B9-B758-F994A64192A3}" type="presParOf" srcId="{9FD7B534-816B-46CF-A39F-01A81568772E}" destId="{D38A9EC0-5444-4734-A6AD-53980ABD7DF0}" srcOrd="0" destOrd="0" presId="urn:microsoft.com/office/officeart/2011/layout/TabList"/>
    <dgm:cxn modelId="{058089BC-6F03-493B-BE3F-7F3231DDC051}" type="presParOf" srcId="{9FD7B534-816B-46CF-A39F-01A81568772E}" destId="{4BE3134F-5F19-4B6A-B299-7D49C9588CD7}" srcOrd="1" destOrd="0" presId="urn:microsoft.com/office/officeart/2011/layout/TabList"/>
    <dgm:cxn modelId="{A6592FD4-A323-49D7-BA7B-6ABD7C21242F}" type="presParOf" srcId="{9FD7B534-816B-46CF-A39F-01A81568772E}" destId="{D5F159D1-7B52-4BC7-85F0-07588D88713F}" srcOrd="2" destOrd="0" presId="urn:microsoft.com/office/officeart/2011/layout/TabList"/>
    <dgm:cxn modelId="{D8C1E13A-07B0-4519-9D17-4702D470D965}" type="presParOf" srcId="{EDE0BCA6-FE88-4B0E-9A27-E5CB60B36D99}" destId="{488581E4-72CF-4943-BBE3-583629FF20EE}" srcOrd="3" destOrd="0" presId="urn:microsoft.com/office/officeart/2011/layout/TabList"/>
    <dgm:cxn modelId="{7B51869F-4C05-4BB0-83B0-070ED9E70056}" type="presParOf" srcId="{EDE0BCA6-FE88-4B0E-9A27-E5CB60B36D99}" destId="{0D7C2EAC-D14D-460D-9DDC-89928E22CCBB}" srcOrd="4" destOrd="0" presId="urn:microsoft.com/office/officeart/2011/layout/TabList"/>
    <dgm:cxn modelId="{CD03E2C7-EE5E-481C-AEEB-6BDEC6B67BAF}" type="presParOf" srcId="{0D7C2EAC-D14D-460D-9DDC-89928E22CCBB}" destId="{AFA150F1-2690-49FF-81D5-59A7D7DB3BA0}" srcOrd="0" destOrd="0" presId="urn:microsoft.com/office/officeart/2011/layout/TabList"/>
    <dgm:cxn modelId="{415C5A77-0474-4561-AC6F-EB55737AF733}" type="presParOf" srcId="{0D7C2EAC-D14D-460D-9DDC-89928E22CCBB}" destId="{728DB220-3144-4964-9783-90C6DED2C827}" srcOrd="1" destOrd="0" presId="urn:microsoft.com/office/officeart/2011/layout/TabList"/>
    <dgm:cxn modelId="{0E6267EE-755A-49DA-8517-1EBDB2CD7386}" type="presParOf" srcId="{0D7C2EAC-D14D-460D-9DDC-89928E22CCBB}" destId="{8D426D71-99C1-40EB-9D01-3F3B1C5221D8}" srcOrd="2" destOrd="0" presId="urn:microsoft.com/office/officeart/2011/layout/TabList"/>
    <dgm:cxn modelId="{545DCA06-1FE8-44CD-9F8C-EF1DD58B7B4D}" type="presParOf" srcId="{EDE0BCA6-FE88-4B0E-9A27-E5CB60B36D99}" destId="{58E35F1C-AAC6-4EB2-8C7E-CAF437A24D59}" srcOrd="5" destOrd="0" presId="urn:microsoft.com/office/officeart/2011/layout/TabList"/>
    <dgm:cxn modelId="{A5ECB029-C4F0-42BD-9E56-EA83B1FE67C5}" type="presParOf" srcId="{EDE0BCA6-FE88-4B0E-9A27-E5CB60B36D99}" destId="{A7C71B61-8FE8-4050-ADB1-98BE0C71159F}" srcOrd="6" destOrd="0" presId="urn:microsoft.com/office/officeart/2011/layout/TabList"/>
    <dgm:cxn modelId="{8096B5F4-42A2-4B2C-B2BC-12DE83285CCB}" type="presParOf" srcId="{A7C71B61-8FE8-4050-ADB1-98BE0C71159F}" destId="{D998C4E0-3473-4531-9C2E-9A933AFE3314}" srcOrd="0" destOrd="0" presId="urn:microsoft.com/office/officeart/2011/layout/TabList"/>
    <dgm:cxn modelId="{B643E3B7-A4DB-4B4C-9F28-4AE31EFDD9B3}" type="presParOf" srcId="{A7C71B61-8FE8-4050-ADB1-98BE0C71159F}" destId="{C3FC560E-C6ED-42C0-8422-0B07513B8094}" srcOrd="1" destOrd="0" presId="urn:microsoft.com/office/officeart/2011/layout/TabList"/>
    <dgm:cxn modelId="{C02FEA61-5B38-49FE-8A17-C41357DCB9B7}" type="presParOf" srcId="{A7C71B61-8FE8-4050-ADB1-98BE0C71159F}" destId="{D2420DC3-776B-4828-A196-5474037ACE74}" srcOrd="2" destOrd="0" presId="urn:microsoft.com/office/officeart/2011/layout/TabList"/>
    <dgm:cxn modelId="{79C33EB3-DFCC-42CF-BB20-E24B255F9263}" type="presParOf" srcId="{EDE0BCA6-FE88-4B0E-9A27-E5CB60B36D99}" destId="{C46C1157-8D49-4CA7-9851-A480F618657A}" srcOrd="7" destOrd="0" presId="urn:microsoft.com/office/officeart/2011/layout/TabList"/>
    <dgm:cxn modelId="{DD8133C5-5DC9-48AB-8172-573915485CC9}" type="presParOf" srcId="{EDE0BCA6-FE88-4B0E-9A27-E5CB60B36D99}" destId="{D5C37FC6-FEC9-44C2-9D9F-A550384A4938}" srcOrd="8" destOrd="0" presId="urn:microsoft.com/office/officeart/2011/layout/TabList"/>
    <dgm:cxn modelId="{839B8548-EE05-4686-92B5-9DC68BBBFC49}" type="presParOf" srcId="{D5C37FC6-FEC9-44C2-9D9F-A550384A4938}" destId="{9581CBE8-209B-433B-9149-1337A83A1FCF}" srcOrd="0" destOrd="0" presId="urn:microsoft.com/office/officeart/2011/layout/TabList"/>
    <dgm:cxn modelId="{70FBF5E3-F6F4-4D06-A988-82B5B7041995}" type="presParOf" srcId="{D5C37FC6-FEC9-44C2-9D9F-A550384A4938}" destId="{6D9FAE25-79A9-431D-99AA-79D4AF3C6B82}" srcOrd="1" destOrd="0" presId="urn:microsoft.com/office/officeart/2011/layout/TabList"/>
    <dgm:cxn modelId="{AA2198C9-B06A-42E0-B032-45B356883C28}" type="presParOf" srcId="{D5C37FC6-FEC9-44C2-9D9F-A550384A4938}" destId="{3C9227E7-30CE-4E35-81BD-5CD242AF0EC5}" srcOrd="2" destOrd="0" presId="urn:microsoft.com/office/officeart/2011/layout/TabList"/>
    <dgm:cxn modelId="{A2787F57-74AA-41E6-9837-E5C7EBE91D40}" type="presParOf" srcId="{EDE0BCA6-FE88-4B0E-9A27-E5CB60B36D99}" destId="{609D47F2-71B9-4A7A-95A0-5A0C8D6EE236}" srcOrd="9" destOrd="0" presId="urn:microsoft.com/office/officeart/2011/layout/TabList"/>
    <dgm:cxn modelId="{002D2DB2-5323-4C46-A751-9559A9974C96}" type="presParOf" srcId="{EDE0BCA6-FE88-4B0E-9A27-E5CB60B36D99}" destId="{D600085D-E524-4EC3-AAC9-EF1A140BFB81}" srcOrd="10" destOrd="0" presId="urn:microsoft.com/office/officeart/2011/layout/TabList"/>
    <dgm:cxn modelId="{7DC173E9-859F-44A4-9041-2E8A43A0B309}" type="presParOf" srcId="{D600085D-E524-4EC3-AAC9-EF1A140BFB81}" destId="{4721D631-A4EE-4B27-BCE1-D72F105F46B2}" srcOrd="0" destOrd="0" presId="urn:microsoft.com/office/officeart/2011/layout/TabList"/>
    <dgm:cxn modelId="{15DBEF7F-1860-4576-A88A-9B83A0699968}" type="presParOf" srcId="{D600085D-E524-4EC3-AAC9-EF1A140BFB81}" destId="{95AACC1D-5E8B-4498-8237-25DB17E71BD2}" srcOrd="1" destOrd="0" presId="urn:microsoft.com/office/officeart/2011/layout/TabList"/>
    <dgm:cxn modelId="{8F06D89F-31F8-4C7B-8156-981DEAB0223F}" type="presParOf" srcId="{D600085D-E524-4EC3-AAC9-EF1A140BFB81}" destId="{030F0A82-5976-4CD3-8ADA-27839D55AA19}" srcOrd="2" destOrd="0" presId="urn:microsoft.com/office/officeart/2011/layout/TabList"/>
    <dgm:cxn modelId="{CDF85BB3-9771-4DC1-B66E-CBFD0C7D8042}" type="presParOf" srcId="{EDE0BCA6-FE88-4B0E-9A27-E5CB60B36D99}" destId="{99DC2FB1-7DB9-44CB-93E8-76E72348E3A3}" srcOrd="11" destOrd="0" presId="urn:microsoft.com/office/officeart/2011/layout/TabList"/>
    <dgm:cxn modelId="{EFF7F391-2204-45B9-83D5-4A345817AD78}" type="presParOf" srcId="{EDE0BCA6-FE88-4B0E-9A27-E5CB60B36D99}" destId="{F16A1B8C-02B1-4D7E-AEBC-44D7D61657CC}" srcOrd="12" destOrd="0" presId="urn:microsoft.com/office/officeart/2011/layout/TabList"/>
    <dgm:cxn modelId="{83CE3386-1CF6-49FF-9406-D79F299D9201}" type="presParOf" srcId="{F16A1B8C-02B1-4D7E-AEBC-44D7D61657CC}" destId="{3A238AC7-7E98-4B4F-842C-F836049CA44E}" srcOrd="0" destOrd="0" presId="urn:microsoft.com/office/officeart/2011/layout/TabList"/>
    <dgm:cxn modelId="{52A42301-23F3-4FE8-A2D6-279D7491B917}" type="presParOf" srcId="{F16A1B8C-02B1-4D7E-AEBC-44D7D61657CC}" destId="{588FB801-C646-49AD-8BFA-0216C48A760D}" srcOrd="1" destOrd="0" presId="urn:microsoft.com/office/officeart/2011/layout/TabList"/>
    <dgm:cxn modelId="{BECDCDCF-81C2-4299-A338-E90850D944B8}" type="presParOf" srcId="{F16A1B8C-02B1-4D7E-AEBC-44D7D61657CC}" destId="{7E0E92DD-1245-4B36-A79F-E42530FB09E9}" srcOrd="2" destOrd="0" presId="urn:microsoft.com/office/officeart/2011/layout/TabList"/>
    <dgm:cxn modelId="{92C69E6D-27A0-4F44-91EB-72096767F706}" type="presParOf" srcId="{EDE0BCA6-FE88-4B0E-9A27-E5CB60B36D99}" destId="{75787B64-1639-4B8D-907C-C350408BB28E}" srcOrd="13" destOrd="0" presId="urn:microsoft.com/office/officeart/2011/layout/TabList"/>
    <dgm:cxn modelId="{18748520-39B4-4B53-ABD8-370E9B0FE0ED}" type="presParOf" srcId="{EDE0BCA6-FE88-4B0E-9A27-E5CB60B36D99}" destId="{D198C764-8B95-4F56-AE5E-B30E973729EC}" srcOrd="14" destOrd="0" presId="urn:microsoft.com/office/officeart/2011/layout/TabList"/>
    <dgm:cxn modelId="{1EBD8775-C4BC-4F7B-9436-536FA1922E07}" type="presParOf" srcId="{D198C764-8B95-4F56-AE5E-B30E973729EC}" destId="{487BED63-9539-4883-98AB-948DCEE9272B}" srcOrd="0" destOrd="0" presId="urn:microsoft.com/office/officeart/2011/layout/TabList"/>
    <dgm:cxn modelId="{C1D6B07F-A818-4231-BAF3-5E88882B6A7D}" type="presParOf" srcId="{D198C764-8B95-4F56-AE5E-B30E973729EC}" destId="{DC7EF813-9BFC-4A67-97FA-B17F883FA97C}" srcOrd="1" destOrd="0" presId="urn:microsoft.com/office/officeart/2011/layout/TabList"/>
    <dgm:cxn modelId="{EB94FCC2-4F5E-4056-B179-44577623D370}" type="presParOf" srcId="{D198C764-8B95-4F56-AE5E-B30E973729EC}" destId="{BF3187F2-03FE-4FB9-97DE-BF10B3FD59A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531A2-967A-443E-8589-5FA252FF26B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B1BB4B95-5F5C-44E0-A945-DB9C4E9FC23A}">
      <dgm:prSet phldrT="[Text]"/>
      <dgm:spPr>
        <a:solidFill>
          <a:srgbClr val="206F88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OBRAZOVANJE I OSPOSOBLJAVANJE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27CB8-BB3B-4A5A-96F2-D9335C17E248}" type="parTrans" cxnId="{C91C572D-39DF-461E-9DBF-269E2AF0059F}">
      <dgm:prSet/>
      <dgm:spPr/>
      <dgm:t>
        <a:bodyPr/>
        <a:lstStyle/>
        <a:p>
          <a:endParaRPr lang="hr-HR"/>
        </a:p>
      </dgm:t>
    </dgm:pt>
    <dgm:pt modelId="{79010831-74EA-49D8-9378-6C63694750FC}" type="sibTrans" cxnId="{C91C572D-39DF-461E-9DBF-269E2AF0059F}">
      <dgm:prSet/>
      <dgm:spPr/>
      <dgm:t>
        <a:bodyPr/>
        <a:lstStyle/>
        <a:p>
          <a:endParaRPr lang="hr-HR"/>
        </a:p>
      </dgm:t>
    </dgm:pt>
    <dgm:pt modelId="{D3DDDD03-E786-417B-8432-909CE2803D3F}">
      <dgm:prSet phldrT="[Text]"/>
      <dgm:spPr>
        <a:solidFill>
          <a:srgbClr val="DE6E46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MLADI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72899-381F-424E-B9A2-535C89632CE5}" type="parTrans" cxnId="{B8917A5C-D957-4298-AB6E-60C15D524EF4}">
      <dgm:prSet/>
      <dgm:spPr/>
      <dgm:t>
        <a:bodyPr/>
        <a:lstStyle/>
        <a:p>
          <a:endParaRPr lang="hr-HR"/>
        </a:p>
      </dgm:t>
    </dgm:pt>
    <dgm:pt modelId="{05A1BF52-542C-4BB4-81D6-E23AAB5B6F8A}" type="sibTrans" cxnId="{B8917A5C-D957-4298-AB6E-60C15D524EF4}">
      <dgm:prSet/>
      <dgm:spPr/>
      <dgm:t>
        <a:bodyPr/>
        <a:lstStyle/>
        <a:p>
          <a:endParaRPr lang="hr-HR"/>
        </a:p>
      </dgm:t>
    </dgm:pt>
    <dgm:pt modelId="{C7198C53-96A1-487C-BB89-E603EA6288F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ZNANOST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C8F9D-F12D-41D6-9988-F3685E83BF64}" type="parTrans" cxnId="{38C30FBA-CF0E-46C0-93E7-106842640919}">
      <dgm:prSet/>
      <dgm:spPr/>
      <dgm:t>
        <a:bodyPr/>
        <a:lstStyle/>
        <a:p>
          <a:endParaRPr lang="hr-HR"/>
        </a:p>
      </dgm:t>
    </dgm:pt>
    <dgm:pt modelId="{AAD89143-EF89-4A97-B297-17A4601834E4}" type="sibTrans" cxnId="{38C30FBA-CF0E-46C0-93E7-106842640919}">
      <dgm:prSet/>
      <dgm:spPr/>
      <dgm:t>
        <a:bodyPr/>
        <a:lstStyle/>
        <a:p>
          <a:endParaRPr lang="hr-HR"/>
        </a:p>
      </dgm:t>
    </dgm:pt>
    <dgm:pt modelId="{ED91E9B4-1805-4766-AE83-070863B36A1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sz="1350" b="1" dirty="0" smtClean="0">
              <a:latin typeface="Arial" panose="020B0604020202020204" pitchFamily="34" charset="0"/>
              <a:cs typeface="Arial" panose="020B0604020202020204" pitchFamily="34" charset="0"/>
            </a:rPr>
            <a:t>OBZOR 2020</a:t>
          </a:r>
          <a:r>
            <a:rPr lang="hr-HR" sz="13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97329-8114-421E-8571-41F0CC1C7289}" type="parTrans" cxnId="{49A6186E-9799-4A47-8FFE-77636C36EE18}">
      <dgm:prSet/>
      <dgm:spPr/>
      <dgm:t>
        <a:bodyPr/>
        <a:lstStyle/>
        <a:p>
          <a:endParaRPr lang="hr-HR"/>
        </a:p>
      </dgm:t>
    </dgm:pt>
    <dgm:pt modelId="{D77086E3-4504-472F-AE10-CD2C37AE0B0B}" type="sibTrans" cxnId="{49A6186E-9799-4A47-8FFE-77636C36EE18}">
      <dgm:prSet/>
      <dgm:spPr/>
      <dgm:t>
        <a:bodyPr/>
        <a:lstStyle/>
        <a:p>
          <a:endParaRPr lang="hr-HR"/>
        </a:p>
      </dgm:t>
    </dgm:pt>
    <dgm:pt modelId="{4B1F603D-D51A-4ADF-A00D-A415AB9A46F8}">
      <dgm:prSet phldrT="[Text]" custT="1"/>
      <dgm:spPr>
        <a:solidFill>
          <a:srgbClr val="206F88"/>
        </a:solidFill>
      </dgm:spPr>
      <dgm:t>
        <a:bodyPr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ERASMUS</a:t>
          </a:r>
          <a:r>
            <a:rPr lang="hr-HR" sz="1300" b="1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hr-HR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0839C-D3E6-4987-908D-EA86643E5718}" type="parTrans" cxnId="{672E7459-B3C0-42B7-B5EE-9907D1D8B43B}">
      <dgm:prSet/>
      <dgm:spPr/>
      <dgm:t>
        <a:bodyPr/>
        <a:lstStyle/>
        <a:p>
          <a:endParaRPr lang="hr-HR"/>
        </a:p>
      </dgm:t>
    </dgm:pt>
    <dgm:pt modelId="{A209D82B-E970-4A87-97AA-5B6196FEABE5}" type="sibTrans" cxnId="{672E7459-B3C0-42B7-B5EE-9907D1D8B43B}">
      <dgm:prSet/>
      <dgm:spPr/>
      <dgm:t>
        <a:bodyPr/>
        <a:lstStyle/>
        <a:p>
          <a:endParaRPr lang="hr-HR"/>
        </a:p>
      </dgm:t>
    </dgm:pt>
    <dgm:pt modelId="{C733C891-0B34-400C-8142-2A2C931FFD7E}">
      <dgm:prSet phldrT="[Text]" custT="1"/>
      <dgm:spPr>
        <a:solidFill>
          <a:srgbClr val="DE6E46"/>
        </a:solidFill>
      </dgm:spPr>
      <dgm:t>
        <a:bodyPr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ERASMUS+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31767-8378-4143-9346-D4F3C7C106C9}" type="parTrans" cxnId="{7A72EAC2-95AE-4FB5-9EB4-AF4F1FE34EF1}">
      <dgm:prSet/>
      <dgm:spPr/>
      <dgm:t>
        <a:bodyPr/>
        <a:lstStyle/>
        <a:p>
          <a:endParaRPr lang="hr-HR"/>
        </a:p>
      </dgm:t>
    </dgm:pt>
    <dgm:pt modelId="{9F9597D8-31AF-4B07-8C23-813D14D4FF41}" type="sibTrans" cxnId="{7A72EAC2-95AE-4FB5-9EB4-AF4F1FE34EF1}">
      <dgm:prSet/>
      <dgm:spPr/>
      <dgm:t>
        <a:bodyPr/>
        <a:lstStyle/>
        <a:p>
          <a:endParaRPr lang="hr-HR"/>
        </a:p>
      </dgm:t>
    </dgm:pt>
    <dgm:pt modelId="{E332898F-6AE5-42A8-B3E1-76755F704BB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EURAXESS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BBE27-4FAB-4FFC-8C2B-F73D5416644D}" type="parTrans" cxnId="{F7BA46C6-37F2-45E3-B768-3744D94A3690}">
      <dgm:prSet/>
      <dgm:spPr/>
      <dgm:t>
        <a:bodyPr/>
        <a:lstStyle/>
        <a:p>
          <a:endParaRPr lang="hr-HR"/>
        </a:p>
      </dgm:t>
    </dgm:pt>
    <dgm:pt modelId="{74651889-B1D0-4B48-8F95-FE041B43F58B}" type="sibTrans" cxnId="{F7BA46C6-37F2-45E3-B768-3744D94A3690}">
      <dgm:prSet/>
      <dgm:spPr/>
      <dgm:t>
        <a:bodyPr/>
        <a:lstStyle/>
        <a:p>
          <a:endParaRPr lang="hr-HR"/>
        </a:p>
      </dgm:t>
    </dgm:pt>
    <dgm:pt modelId="{FF480015-C3FC-45EE-B317-F8D8991B9A24}">
      <dgm:prSet phldrT="[Text]" custT="1"/>
      <dgm:spPr>
        <a:solidFill>
          <a:srgbClr val="206F88"/>
        </a:solidFill>
      </dgm:spPr>
      <dgm:t>
        <a:bodyPr/>
        <a:lstStyle/>
        <a:p>
          <a:r>
            <a:rPr lang="hr-HR" sz="1300" b="1" dirty="0" smtClean="0">
              <a:latin typeface="Arial" panose="020B0604020202020204" pitchFamily="34" charset="0"/>
              <a:cs typeface="Arial" panose="020B0604020202020204" pitchFamily="34" charset="0"/>
            </a:rPr>
            <a:t>BILATERALNE STIPENDIJE</a:t>
          </a:r>
          <a:endParaRPr lang="hr-HR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5A265-5715-4CC5-8A7D-35F12372963C}" type="parTrans" cxnId="{CDE3E0B5-2033-47D5-B4EE-4B69667E6AAD}">
      <dgm:prSet/>
      <dgm:spPr/>
      <dgm:t>
        <a:bodyPr/>
        <a:lstStyle/>
        <a:p>
          <a:endParaRPr lang="hr-HR"/>
        </a:p>
      </dgm:t>
    </dgm:pt>
    <dgm:pt modelId="{081C5057-2138-48EC-B943-E379CDA863BD}" type="sibTrans" cxnId="{CDE3E0B5-2033-47D5-B4EE-4B69667E6AAD}">
      <dgm:prSet/>
      <dgm:spPr/>
      <dgm:t>
        <a:bodyPr/>
        <a:lstStyle/>
        <a:p>
          <a:endParaRPr lang="hr-HR"/>
        </a:p>
      </dgm:t>
    </dgm:pt>
    <dgm:pt modelId="{FE2353F4-2B2E-4F19-A0A9-55E5B0BF6E5B}">
      <dgm:prSet phldrT="[Text]" custT="1"/>
      <dgm:spPr>
        <a:solidFill>
          <a:srgbClr val="206F88"/>
        </a:solidFill>
      </dgm:spPr>
      <dgm:t>
        <a:bodyPr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CEEPUS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6ADAF-235F-4B49-84EC-D76692B3C11E}" type="parTrans" cxnId="{DE33E6B5-5FB4-48A2-A80E-7BDDFFAFB785}">
      <dgm:prSet/>
      <dgm:spPr/>
      <dgm:t>
        <a:bodyPr/>
        <a:lstStyle/>
        <a:p>
          <a:endParaRPr lang="hr-HR"/>
        </a:p>
      </dgm:t>
    </dgm:pt>
    <dgm:pt modelId="{13CF9D9F-11A8-4053-9A31-CC3C1995C736}" type="sibTrans" cxnId="{DE33E6B5-5FB4-48A2-A80E-7BDDFFAFB785}">
      <dgm:prSet/>
      <dgm:spPr/>
      <dgm:t>
        <a:bodyPr/>
        <a:lstStyle/>
        <a:p>
          <a:endParaRPr lang="hr-HR"/>
        </a:p>
      </dgm:t>
    </dgm:pt>
    <dgm:pt modelId="{9978BC5B-0CE1-4CF8-9E9E-C22C7FD4BA93}" type="pres">
      <dgm:prSet presAssocID="{980531A2-967A-443E-8589-5FA252FF26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B72593B-820E-4100-A846-7AA8A0E7FCD2}" type="pres">
      <dgm:prSet presAssocID="{B1BB4B95-5F5C-44E0-A945-DB9C4E9FC23A}" presName="vertOne" presStyleCnt="0"/>
      <dgm:spPr/>
    </dgm:pt>
    <dgm:pt modelId="{D18DDCDB-B21D-4506-81DD-4BBE8DE656F9}" type="pres">
      <dgm:prSet presAssocID="{B1BB4B95-5F5C-44E0-A945-DB9C4E9FC23A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901CF73-BA08-4CB5-A190-21869FB10BBB}" type="pres">
      <dgm:prSet presAssocID="{B1BB4B95-5F5C-44E0-A945-DB9C4E9FC23A}" presName="parTransOne" presStyleCnt="0"/>
      <dgm:spPr/>
    </dgm:pt>
    <dgm:pt modelId="{1C621738-441F-4AF2-80C6-CD7B9EC06B41}" type="pres">
      <dgm:prSet presAssocID="{B1BB4B95-5F5C-44E0-A945-DB9C4E9FC23A}" presName="horzOne" presStyleCnt="0"/>
      <dgm:spPr/>
    </dgm:pt>
    <dgm:pt modelId="{41A72B3F-B8B5-44BD-882B-2A8E3715D325}" type="pres">
      <dgm:prSet presAssocID="{4B1F603D-D51A-4ADF-A00D-A415AB9A46F8}" presName="vertTwo" presStyleCnt="0"/>
      <dgm:spPr/>
    </dgm:pt>
    <dgm:pt modelId="{26F86180-3405-40C9-B04F-7250C026AAAA}" type="pres">
      <dgm:prSet presAssocID="{4B1F603D-D51A-4ADF-A00D-A415AB9A46F8}" presName="txTwo" presStyleLbl="node2" presStyleIdx="0" presStyleCnt="6" custScaleX="1111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26E057-7FEF-4D5B-900A-8EC7E9B46461}" type="pres">
      <dgm:prSet presAssocID="{4B1F603D-D51A-4ADF-A00D-A415AB9A46F8}" presName="horzTwo" presStyleCnt="0"/>
      <dgm:spPr/>
    </dgm:pt>
    <dgm:pt modelId="{D6DB84B9-E271-4486-B5EF-73AED0835C0F}" type="pres">
      <dgm:prSet presAssocID="{A209D82B-E970-4A87-97AA-5B6196FEABE5}" presName="sibSpaceTwo" presStyleCnt="0"/>
      <dgm:spPr/>
    </dgm:pt>
    <dgm:pt modelId="{B0093575-C2AD-4DE2-A91B-B21AFBA4347B}" type="pres">
      <dgm:prSet presAssocID="{FF480015-C3FC-45EE-B317-F8D8991B9A24}" presName="vertTwo" presStyleCnt="0"/>
      <dgm:spPr/>
    </dgm:pt>
    <dgm:pt modelId="{E24A6C40-7682-4922-89BC-3875AF317A64}" type="pres">
      <dgm:prSet presAssocID="{FF480015-C3FC-45EE-B317-F8D8991B9A24}" presName="txTwo" presStyleLbl="node2" presStyleIdx="1" presStyleCnt="6" custScaleX="12723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D89698-B931-42AC-B30B-4887F5E3E634}" type="pres">
      <dgm:prSet presAssocID="{FF480015-C3FC-45EE-B317-F8D8991B9A24}" presName="horzTwo" presStyleCnt="0"/>
      <dgm:spPr/>
    </dgm:pt>
    <dgm:pt modelId="{32F6C19D-7869-4F5C-906A-A5F21321F2AD}" type="pres">
      <dgm:prSet presAssocID="{081C5057-2138-48EC-B943-E379CDA863BD}" presName="sibSpaceTwo" presStyleCnt="0"/>
      <dgm:spPr/>
    </dgm:pt>
    <dgm:pt modelId="{0DC1BC6E-1C11-446C-8872-5885B23A9AE8}" type="pres">
      <dgm:prSet presAssocID="{FE2353F4-2B2E-4F19-A0A9-55E5B0BF6E5B}" presName="vertTwo" presStyleCnt="0"/>
      <dgm:spPr/>
    </dgm:pt>
    <dgm:pt modelId="{9CD10755-E9EF-48E8-AC81-8A43A3DEFF70}" type="pres">
      <dgm:prSet presAssocID="{FE2353F4-2B2E-4F19-A0A9-55E5B0BF6E5B}" presName="txTwo" presStyleLbl="node2" presStyleIdx="2" presStyleCnt="6" custScaleX="986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DE9C487-0AB5-421D-8024-393371AFB4A7}" type="pres">
      <dgm:prSet presAssocID="{FE2353F4-2B2E-4F19-A0A9-55E5B0BF6E5B}" presName="horzTwo" presStyleCnt="0"/>
      <dgm:spPr/>
    </dgm:pt>
    <dgm:pt modelId="{B714CBA7-A42E-4606-8202-0795AC6EF701}" type="pres">
      <dgm:prSet presAssocID="{79010831-74EA-49D8-9378-6C63694750FC}" presName="sibSpaceOne" presStyleCnt="0"/>
      <dgm:spPr/>
    </dgm:pt>
    <dgm:pt modelId="{AA4C8901-D90A-41FF-A92B-EE65C449DC58}" type="pres">
      <dgm:prSet presAssocID="{D3DDDD03-E786-417B-8432-909CE2803D3F}" presName="vertOne" presStyleCnt="0"/>
      <dgm:spPr/>
    </dgm:pt>
    <dgm:pt modelId="{85664BF4-23AE-4656-9A63-FF66C1C4D6CE}" type="pres">
      <dgm:prSet presAssocID="{D3DDDD03-E786-417B-8432-909CE2803D3F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6EE938E-ECD9-48DE-A969-20311DD497C5}" type="pres">
      <dgm:prSet presAssocID="{D3DDDD03-E786-417B-8432-909CE2803D3F}" presName="parTransOne" presStyleCnt="0"/>
      <dgm:spPr/>
    </dgm:pt>
    <dgm:pt modelId="{B1B25ADC-9A44-4966-9A23-369F3E8F55A0}" type="pres">
      <dgm:prSet presAssocID="{D3DDDD03-E786-417B-8432-909CE2803D3F}" presName="horzOne" presStyleCnt="0"/>
      <dgm:spPr/>
    </dgm:pt>
    <dgm:pt modelId="{3F380D57-247C-4355-AD44-E9EAA99F8155}" type="pres">
      <dgm:prSet presAssocID="{C733C891-0B34-400C-8142-2A2C931FFD7E}" presName="vertTwo" presStyleCnt="0"/>
      <dgm:spPr/>
    </dgm:pt>
    <dgm:pt modelId="{7CDAB755-917E-4166-8A26-8B1F6CC2CC4A}" type="pres">
      <dgm:prSet presAssocID="{C733C891-0B34-400C-8142-2A2C931FFD7E}" presName="txTwo" presStyleLbl="node2" presStyleIdx="3" presStyleCnt="6" custScaleX="11333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7BABA4C-D8D3-458E-ABBD-5E533C66739B}" type="pres">
      <dgm:prSet presAssocID="{C733C891-0B34-400C-8142-2A2C931FFD7E}" presName="horzTwo" presStyleCnt="0"/>
      <dgm:spPr/>
    </dgm:pt>
    <dgm:pt modelId="{31046F5C-DC26-4AD1-AEB2-609EE0CD58B7}" type="pres">
      <dgm:prSet presAssocID="{05A1BF52-542C-4BB4-81D6-E23AAB5B6F8A}" presName="sibSpaceOne" presStyleCnt="0"/>
      <dgm:spPr/>
    </dgm:pt>
    <dgm:pt modelId="{02230324-9A95-451C-A34E-3AA9ADA58EBE}" type="pres">
      <dgm:prSet presAssocID="{C7198C53-96A1-487C-BB89-E603EA6288FC}" presName="vertOne" presStyleCnt="0"/>
      <dgm:spPr/>
    </dgm:pt>
    <dgm:pt modelId="{B55684EB-A685-4D2E-9F63-E575BB5F4DDC}" type="pres">
      <dgm:prSet presAssocID="{C7198C53-96A1-487C-BB89-E603EA6288F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D72A195-1FF5-4DBD-8F93-9D308C480978}" type="pres">
      <dgm:prSet presAssocID="{C7198C53-96A1-487C-BB89-E603EA6288FC}" presName="parTransOne" presStyleCnt="0"/>
      <dgm:spPr/>
    </dgm:pt>
    <dgm:pt modelId="{4B98D2BB-6D25-48E8-AFD1-B5706A0560EC}" type="pres">
      <dgm:prSet presAssocID="{C7198C53-96A1-487C-BB89-E603EA6288FC}" presName="horzOne" presStyleCnt="0"/>
      <dgm:spPr/>
    </dgm:pt>
    <dgm:pt modelId="{24DBE00A-8F6F-41C3-BC4C-125CEC6F4510}" type="pres">
      <dgm:prSet presAssocID="{ED91E9B4-1805-4766-AE83-070863B36A1A}" presName="vertTwo" presStyleCnt="0"/>
      <dgm:spPr/>
    </dgm:pt>
    <dgm:pt modelId="{7379F260-80C1-4FF8-A8FD-7E210A09D4A5}" type="pres">
      <dgm:prSet presAssocID="{ED91E9B4-1805-4766-AE83-070863B36A1A}" presName="txTwo" presStyleLbl="node2" presStyleIdx="4" presStyleCnt="6" custScaleX="7785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ED09D8D-F5EC-490E-99B0-F22689435219}" type="pres">
      <dgm:prSet presAssocID="{ED91E9B4-1805-4766-AE83-070863B36A1A}" presName="horzTwo" presStyleCnt="0"/>
      <dgm:spPr/>
    </dgm:pt>
    <dgm:pt modelId="{1ED21262-218F-44B2-ACB3-4CB269F41097}" type="pres">
      <dgm:prSet presAssocID="{D77086E3-4504-472F-AE10-CD2C37AE0B0B}" presName="sibSpaceTwo" presStyleCnt="0"/>
      <dgm:spPr/>
    </dgm:pt>
    <dgm:pt modelId="{8D049F06-8BD5-4F8F-BF70-D6414644B8FE}" type="pres">
      <dgm:prSet presAssocID="{E332898F-6AE5-42A8-B3E1-76755F704BBE}" presName="vertTwo" presStyleCnt="0"/>
      <dgm:spPr/>
    </dgm:pt>
    <dgm:pt modelId="{ECDF85DA-22EC-4FF4-B98C-CC649FA4F7B3}" type="pres">
      <dgm:prSet presAssocID="{E332898F-6AE5-42A8-B3E1-76755F704BBE}" presName="txTwo" presStyleLbl="node2" presStyleIdx="5" presStyleCnt="6" custScaleX="1187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2D647F0-C2A7-427A-A048-351536AC82F8}" type="pres">
      <dgm:prSet presAssocID="{E332898F-6AE5-42A8-B3E1-76755F704BBE}" presName="horzTwo" presStyleCnt="0"/>
      <dgm:spPr/>
    </dgm:pt>
  </dgm:ptLst>
  <dgm:cxnLst>
    <dgm:cxn modelId="{E690405B-8454-4F9C-826C-DFC5B56FC5C5}" type="presOf" srcId="{C7198C53-96A1-487C-BB89-E603EA6288FC}" destId="{B55684EB-A685-4D2E-9F63-E575BB5F4DDC}" srcOrd="0" destOrd="0" presId="urn:microsoft.com/office/officeart/2005/8/layout/hierarchy4"/>
    <dgm:cxn modelId="{BCBEDE44-FAB7-4135-A6FD-CC40B3248634}" type="presOf" srcId="{C733C891-0B34-400C-8142-2A2C931FFD7E}" destId="{7CDAB755-917E-4166-8A26-8B1F6CC2CC4A}" srcOrd="0" destOrd="0" presId="urn:microsoft.com/office/officeart/2005/8/layout/hierarchy4"/>
    <dgm:cxn modelId="{0E301583-7F9F-488D-BCF3-E2801F2115E2}" type="presOf" srcId="{D3DDDD03-E786-417B-8432-909CE2803D3F}" destId="{85664BF4-23AE-4656-9A63-FF66C1C4D6CE}" srcOrd="0" destOrd="0" presId="urn:microsoft.com/office/officeart/2005/8/layout/hierarchy4"/>
    <dgm:cxn modelId="{CDE3E0B5-2033-47D5-B4EE-4B69667E6AAD}" srcId="{B1BB4B95-5F5C-44E0-A945-DB9C4E9FC23A}" destId="{FF480015-C3FC-45EE-B317-F8D8991B9A24}" srcOrd="1" destOrd="0" parTransId="{2BA5A265-5715-4CC5-8A7D-35F12372963C}" sibTransId="{081C5057-2138-48EC-B943-E379CDA863BD}"/>
    <dgm:cxn modelId="{378F25CE-9A4D-4501-9010-D4F6E2490B2D}" type="presOf" srcId="{ED91E9B4-1805-4766-AE83-070863B36A1A}" destId="{7379F260-80C1-4FF8-A8FD-7E210A09D4A5}" srcOrd="0" destOrd="0" presId="urn:microsoft.com/office/officeart/2005/8/layout/hierarchy4"/>
    <dgm:cxn modelId="{DE33E6B5-5FB4-48A2-A80E-7BDDFFAFB785}" srcId="{B1BB4B95-5F5C-44E0-A945-DB9C4E9FC23A}" destId="{FE2353F4-2B2E-4F19-A0A9-55E5B0BF6E5B}" srcOrd="2" destOrd="0" parTransId="{ED16ADAF-235F-4B49-84EC-D76692B3C11E}" sibTransId="{13CF9D9F-11A8-4053-9A31-CC3C1995C736}"/>
    <dgm:cxn modelId="{EE209402-1066-44AE-BF51-EFAFFDBD33AF}" type="presOf" srcId="{B1BB4B95-5F5C-44E0-A945-DB9C4E9FC23A}" destId="{D18DDCDB-B21D-4506-81DD-4BBE8DE656F9}" srcOrd="0" destOrd="0" presId="urn:microsoft.com/office/officeart/2005/8/layout/hierarchy4"/>
    <dgm:cxn modelId="{B7BE25BB-02C3-418F-B300-D3C2E08031B5}" type="presOf" srcId="{980531A2-967A-443E-8589-5FA252FF26BE}" destId="{9978BC5B-0CE1-4CF8-9E9E-C22C7FD4BA93}" srcOrd="0" destOrd="0" presId="urn:microsoft.com/office/officeart/2005/8/layout/hierarchy4"/>
    <dgm:cxn modelId="{672E7459-B3C0-42B7-B5EE-9907D1D8B43B}" srcId="{B1BB4B95-5F5C-44E0-A945-DB9C4E9FC23A}" destId="{4B1F603D-D51A-4ADF-A00D-A415AB9A46F8}" srcOrd="0" destOrd="0" parTransId="{C5C0839C-D3E6-4987-908D-EA86643E5718}" sibTransId="{A209D82B-E970-4A87-97AA-5B6196FEABE5}"/>
    <dgm:cxn modelId="{6BAB06EE-76DC-4A31-97DB-87E8C49FC607}" type="presOf" srcId="{E332898F-6AE5-42A8-B3E1-76755F704BBE}" destId="{ECDF85DA-22EC-4FF4-B98C-CC649FA4F7B3}" srcOrd="0" destOrd="0" presId="urn:microsoft.com/office/officeart/2005/8/layout/hierarchy4"/>
    <dgm:cxn modelId="{B8917A5C-D957-4298-AB6E-60C15D524EF4}" srcId="{980531A2-967A-443E-8589-5FA252FF26BE}" destId="{D3DDDD03-E786-417B-8432-909CE2803D3F}" srcOrd="1" destOrd="0" parTransId="{65A72899-381F-424E-B9A2-535C89632CE5}" sibTransId="{05A1BF52-542C-4BB4-81D6-E23AAB5B6F8A}"/>
    <dgm:cxn modelId="{38C30FBA-CF0E-46C0-93E7-106842640919}" srcId="{980531A2-967A-443E-8589-5FA252FF26BE}" destId="{C7198C53-96A1-487C-BB89-E603EA6288FC}" srcOrd="2" destOrd="0" parTransId="{AF1C8F9D-F12D-41D6-9988-F3685E83BF64}" sibTransId="{AAD89143-EF89-4A97-B297-17A4601834E4}"/>
    <dgm:cxn modelId="{C91C572D-39DF-461E-9DBF-269E2AF0059F}" srcId="{980531A2-967A-443E-8589-5FA252FF26BE}" destId="{B1BB4B95-5F5C-44E0-A945-DB9C4E9FC23A}" srcOrd="0" destOrd="0" parTransId="{EEA27CB8-BB3B-4A5A-96F2-D9335C17E248}" sibTransId="{79010831-74EA-49D8-9378-6C63694750FC}"/>
    <dgm:cxn modelId="{49A6186E-9799-4A47-8FFE-77636C36EE18}" srcId="{C7198C53-96A1-487C-BB89-E603EA6288FC}" destId="{ED91E9B4-1805-4766-AE83-070863B36A1A}" srcOrd="0" destOrd="0" parTransId="{D7B97329-8114-421E-8571-41F0CC1C7289}" sibTransId="{D77086E3-4504-472F-AE10-CD2C37AE0B0B}"/>
    <dgm:cxn modelId="{2DB84E8E-C47E-40C3-A137-10CE675F302C}" type="presOf" srcId="{4B1F603D-D51A-4ADF-A00D-A415AB9A46F8}" destId="{26F86180-3405-40C9-B04F-7250C026AAAA}" srcOrd="0" destOrd="0" presId="urn:microsoft.com/office/officeart/2005/8/layout/hierarchy4"/>
    <dgm:cxn modelId="{2EE840BC-73A5-4EAA-9B38-7239CCC74CB0}" type="presOf" srcId="{FF480015-C3FC-45EE-B317-F8D8991B9A24}" destId="{E24A6C40-7682-4922-89BC-3875AF317A64}" srcOrd="0" destOrd="0" presId="urn:microsoft.com/office/officeart/2005/8/layout/hierarchy4"/>
    <dgm:cxn modelId="{F7BA46C6-37F2-45E3-B768-3744D94A3690}" srcId="{C7198C53-96A1-487C-BB89-E603EA6288FC}" destId="{E332898F-6AE5-42A8-B3E1-76755F704BBE}" srcOrd="1" destOrd="0" parTransId="{E9EBBE27-4FAB-4FFC-8C2B-F73D5416644D}" sibTransId="{74651889-B1D0-4B48-8F95-FE041B43F58B}"/>
    <dgm:cxn modelId="{508D8FD1-5089-49E9-A8A2-B005940E547B}" type="presOf" srcId="{FE2353F4-2B2E-4F19-A0A9-55E5B0BF6E5B}" destId="{9CD10755-E9EF-48E8-AC81-8A43A3DEFF70}" srcOrd="0" destOrd="0" presId="urn:microsoft.com/office/officeart/2005/8/layout/hierarchy4"/>
    <dgm:cxn modelId="{7A72EAC2-95AE-4FB5-9EB4-AF4F1FE34EF1}" srcId="{D3DDDD03-E786-417B-8432-909CE2803D3F}" destId="{C733C891-0B34-400C-8142-2A2C931FFD7E}" srcOrd="0" destOrd="0" parTransId="{F7531767-8378-4143-9346-D4F3C7C106C9}" sibTransId="{9F9597D8-31AF-4B07-8C23-813D14D4FF41}"/>
    <dgm:cxn modelId="{1AF90EBB-B9DE-4794-AC17-CE828E3EB329}" type="presParOf" srcId="{9978BC5B-0CE1-4CF8-9E9E-C22C7FD4BA93}" destId="{3B72593B-820E-4100-A846-7AA8A0E7FCD2}" srcOrd="0" destOrd="0" presId="urn:microsoft.com/office/officeart/2005/8/layout/hierarchy4"/>
    <dgm:cxn modelId="{427520D0-88CD-4A52-8515-2C9D358C2B4E}" type="presParOf" srcId="{3B72593B-820E-4100-A846-7AA8A0E7FCD2}" destId="{D18DDCDB-B21D-4506-81DD-4BBE8DE656F9}" srcOrd="0" destOrd="0" presId="urn:microsoft.com/office/officeart/2005/8/layout/hierarchy4"/>
    <dgm:cxn modelId="{E03D57A7-AFA1-4823-8AEE-D26A76BE6408}" type="presParOf" srcId="{3B72593B-820E-4100-A846-7AA8A0E7FCD2}" destId="{7901CF73-BA08-4CB5-A190-21869FB10BBB}" srcOrd="1" destOrd="0" presId="urn:microsoft.com/office/officeart/2005/8/layout/hierarchy4"/>
    <dgm:cxn modelId="{A4E3CB1B-A877-4206-8FE4-FEC5C07AA926}" type="presParOf" srcId="{3B72593B-820E-4100-A846-7AA8A0E7FCD2}" destId="{1C621738-441F-4AF2-80C6-CD7B9EC06B41}" srcOrd="2" destOrd="0" presId="urn:microsoft.com/office/officeart/2005/8/layout/hierarchy4"/>
    <dgm:cxn modelId="{7B6180DC-BA3F-4DE3-A153-DF55E6217C98}" type="presParOf" srcId="{1C621738-441F-4AF2-80C6-CD7B9EC06B41}" destId="{41A72B3F-B8B5-44BD-882B-2A8E3715D325}" srcOrd="0" destOrd="0" presId="urn:microsoft.com/office/officeart/2005/8/layout/hierarchy4"/>
    <dgm:cxn modelId="{69D977DC-1368-4C9E-BC5C-9B058F59CCAB}" type="presParOf" srcId="{41A72B3F-B8B5-44BD-882B-2A8E3715D325}" destId="{26F86180-3405-40C9-B04F-7250C026AAAA}" srcOrd="0" destOrd="0" presId="urn:microsoft.com/office/officeart/2005/8/layout/hierarchy4"/>
    <dgm:cxn modelId="{3F14684F-BD58-48B9-AC42-2460B2C552DD}" type="presParOf" srcId="{41A72B3F-B8B5-44BD-882B-2A8E3715D325}" destId="{6426E057-7FEF-4D5B-900A-8EC7E9B46461}" srcOrd="1" destOrd="0" presId="urn:microsoft.com/office/officeart/2005/8/layout/hierarchy4"/>
    <dgm:cxn modelId="{7B92296F-D2BD-4425-B4A6-50EE42D59436}" type="presParOf" srcId="{1C621738-441F-4AF2-80C6-CD7B9EC06B41}" destId="{D6DB84B9-E271-4486-B5EF-73AED0835C0F}" srcOrd="1" destOrd="0" presId="urn:microsoft.com/office/officeart/2005/8/layout/hierarchy4"/>
    <dgm:cxn modelId="{A98DF2D6-BA38-4BFE-9599-DD2BE111EB04}" type="presParOf" srcId="{1C621738-441F-4AF2-80C6-CD7B9EC06B41}" destId="{B0093575-C2AD-4DE2-A91B-B21AFBA4347B}" srcOrd="2" destOrd="0" presId="urn:microsoft.com/office/officeart/2005/8/layout/hierarchy4"/>
    <dgm:cxn modelId="{3AAE1CA3-EB1C-4C4A-ACC4-B586654CE7B7}" type="presParOf" srcId="{B0093575-C2AD-4DE2-A91B-B21AFBA4347B}" destId="{E24A6C40-7682-4922-89BC-3875AF317A64}" srcOrd="0" destOrd="0" presId="urn:microsoft.com/office/officeart/2005/8/layout/hierarchy4"/>
    <dgm:cxn modelId="{674511E7-7304-4141-BBBE-C2B1B7749B97}" type="presParOf" srcId="{B0093575-C2AD-4DE2-A91B-B21AFBA4347B}" destId="{8DD89698-B931-42AC-B30B-4887F5E3E634}" srcOrd="1" destOrd="0" presId="urn:microsoft.com/office/officeart/2005/8/layout/hierarchy4"/>
    <dgm:cxn modelId="{12359040-DD8D-4049-AECC-BE3ECD5CEAA1}" type="presParOf" srcId="{1C621738-441F-4AF2-80C6-CD7B9EC06B41}" destId="{32F6C19D-7869-4F5C-906A-A5F21321F2AD}" srcOrd="3" destOrd="0" presId="urn:microsoft.com/office/officeart/2005/8/layout/hierarchy4"/>
    <dgm:cxn modelId="{54E0DC53-818C-4C7D-B987-4A4D288F56D2}" type="presParOf" srcId="{1C621738-441F-4AF2-80C6-CD7B9EC06B41}" destId="{0DC1BC6E-1C11-446C-8872-5885B23A9AE8}" srcOrd="4" destOrd="0" presId="urn:microsoft.com/office/officeart/2005/8/layout/hierarchy4"/>
    <dgm:cxn modelId="{2D223658-861C-44B2-8A04-2D9BE830B76D}" type="presParOf" srcId="{0DC1BC6E-1C11-446C-8872-5885B23A9AE8}" destId="{9CD10755-E9EF-48E8-AC81-8A43A3DEFF70}" srcOrd="0" destOrd="0" presId="urn:microsoft.com/office/officeart/2005/8/layout/hierarchy4"/>
    <dgm:cxn modelId="{FF461CB8-6EFA-48BA-857D-9E1A4597C997}" type="presParOf" srcId="{0DC1BC6E-1C11-446C-8872-5885B23A9AE8}" destId="{CDE9C487-0AB5-421D-8024-393371AFB4A7}" srcOrd="1" destOrd="0" presId="urn:microsoft.com/office/officeart/2005/8/layout/hierarchy4"/>
    <dgm:cxn modelId="{A22AF714-8601-4D52-AC0F-2AE1A82D1C7F}" type="presParOf" srcId="{9978BC5B-0CE1-4CF8-9E9E-C22C7FD4BA93}" destId="{B714CBA7-A42E-4606-8202-0795AC6EF701}" srcOrd="1" destOrd="0" presId="urn:microsoft.com/office/officeart/2005/8/layout/hierarchy4"/>
    <dgm:cxn modelId="{5FFC6196-D1D3-4EEB-9963-B113DF81FF3A}" type="presParOf" srcId="{9978BC5B-0CE1-4CF8-9E9E-C22C7FD4BA93}" destId="{AA4C8901-D90A-41FF-A92B-EE65C449DC58}" srcOrd="2" destOrd="0" presId="urn:microsoft.com/office/officeart/2005/8/layout/hierarchy4"/>
    <dgm:cxn modelId="{D721E451-85F2-4893-8411-AB60891130C3}" type="presParOf" srcId="{AA4C8901-D90A-41FF-A92B-EE65C449DC58}" destId="{85664BF4-23AE-4656-9A63-FF66C1C4D6CE}" srcOrd="0" destOrd="0" presId="urn:microsoft.com/office/officeart/2005/8/layout/hierarchy4"/>
    <dgm:cxn modelId="{E82A792C-EC59-42A5-8EDD-C6A041D4DC9B}" type="presParOf" srcId="{AA4C8901-D90A-41FF-A92B-EE65C449DC58}" destId="{D6EE938E-ECD9-48DE-A969-20311DD497C5}" srcOrd="1" destOrd="0" presId="urn:microsoft.com/office/officeart/2005/8/layout/hierarchy4"/>
    <dgm:cxn modelId="{1A07DB77-92DB-49ED-869B-21DC8E048049}" type="presParOf" srcId="{AA4C8901-D90A-41FF-A92B-EE65C449DC58}" destId="{B1B25ADC-9A44-4966-9A23-369F3E8F55A0}" srcOrd="2" destOrd="0" presId="urn:microsoft.com/office/officeart/2005/8/layout/hierarchy4"/>
    <dgm:cxn modelId="{DE6A3F07-34E5-4EF1-BB35-19212562AF0C}" type="presParOf" srcId="{B1B25ADC-9A44-4966-9A23-369F3E8F55A0}" destId="{3F380D57-247C-4355-AD44-E9EAA99F8155}" srcOrd="0" destOrd="0" presId="urn:microsoft.com/office/officeart/2005/8/layout/hierarchy4"/>
    <dgm:cxn modelId="{348C3021-BD70-44AB-99F7-69D6E038FD49}" type="presParOf" srcId="{3F380D57-247C-4355-AD44-E9EAA99F8155}" destId="{7CDAB755-917E-4166-8A26-8B1F6CC2CC4A}" srcOrd="0" destOrd="0" presId="urn:microsoft.com/office/officeart/2005/8/layout/hierarchy4"/>
    <dgm:cxn modelId="{FA5164D4-6006-46B9-B6E4-87911FC1D5A0}" type="presParOf" srcId="{3F380D57-247C-4355-AD44-E9EAA99F8155}" destId="{87BABA4C-D8D3-458E-ABBD-5E533C66739B}" srcOrd="1" destOrd="0" presId="urn:microsoft.com/office/officeart/2005/8/layout/hierarchy4"/>
    <dgm:cxn modelId="{957C4EF5-C56F-4ECE-B6EC-9B6244DA26A5}" type="presParOf" srcId="{9978BC5B-0CE1-4CF8-9E9E-C22C7FD4BA93}" destId="{31046F5C-DC26-4AD1-AEB2-609EE0CD58B7}" srcOrd="3" destOrd="0" presId="urn:microsoft.com/office/officeart/2005/8/layout/hierarchy4"/>
    <dgm:cxn modelId="{29B27B01-E999-44EB-A91B-64ACC2C1D21A}" type="presParOf" srcId="{9978BC5B-0CE1-4CF8-9E9E-C22C7FD4BA93}" destId="{02230324-9A95-451C-A34E-3AA9ADA58EBE}" srcOrd="4" destOrd="0" presId="urn:microsoft.com/office/officeart/2005/8/layout/hierarchy4"/>
    <dgm:cxn modelId="{836B10B3-1EBD-4C9F-B080-659691BFCF77}" type="presParOf" srcId="{02230324-9A95-451C-A34E-3AA9ADA58EBE}" destId="{B55684EB-A685-4D2E-9F63-E575BB5F4DDC}" srcOrd="0" destOrd="0" presId="urn:microsoft.com/office/officeart/2005/8/layout/hierarchy4"/>
    <dgm:cxn modelId="{62F0F103-D005-43E2-9ECC-8A6F563DFAC4}" type="presParOf" srcId="{02230324-9A95-451C-A34E-3AA9ADA58EBE}" destId="{DD72A195-1FF5-4DBD-8F93-9D308C480978}" srcOrd="1" destOrd="0" presId="urn:microsoft.com/office/officeart/2005/8/layout/hierarchy4"/>
    <dgm:cxn modelId="{8B93F87D-847C-4B02-AC6E-8EEB987CDA2F}" type="presParOf" srcId="{02230324-9A95-451C-A34E-3AA9ADA58EBE}" destId="{4B98D2BB-6D25-48E8-AFD1-B5706A0560EC}" srcOrd="2" destOrd="0" presId="urn:microsoft.com/office/officeart/2005/8/layout/hierarchy4"/>
    <dgm:cxn modelId="{CECAF659-D41F-4013-A1B8-73CFC2AC4F15}" type="presParOf" srcId="{4B98D2BB-6D25-48E8-AFD1-B5706A0560EC}" destId="{24DBE00A-8F6F-41C3-BC4C-125CEC6F4510}" srcOrd="0" destOrd="0" presId="urn:microsoft.com/office/officeart/2005/8/layout/hierarchy4"/>
    <dgm:cxn modelId="{7F3E1C09-49FA-4709-9D34-479B705ACE8E}" type="presParOf" srcId="{24DBE00A-8F6F-41C3-BC4C-125CEC6F4510}" destId="{7379F260-80C1-4FF8-A8FD-7E210A09D4A5}" srcOrd="0" destOrd="0" presId="urn:microsoft.com/office/officeart/2005/8/layout/hierarchy4"/>
    <dgm:cxn modelId="{3E5A0E4B-6059-4A90-BAF3-3E61B0734492}" type="presParOf" srcId="{24DBE00A-8F6F-41C3-BC4C-125CEC6F4510}" destId="{3ED09D8D-F5EC-490E-99B0-F22689435219}" srcOrd="1" destOrd="0" presId="urn:microsoft.com/office/officeart/2005/8/layout/hierarchy4"/>
    <dgm:cxn modelId="{1A69DFA1-37B7-41BD-9627-4AE8A6ED9D56}" type="presParOf" srcId="{4B98D2BB-6D25-48E8-AFD1-B5706A0560EC}" destId="{1ED21262-218F-44B2-ACB3-4CB269F41097}" srcOrd="1" destOrd="0" presId="urn:microsoft.com/office/officeart/2005/8/layout/hierarchy4"/>
    <dgm:cxn modelId="{2FA300D4-2F2B-43D3-BF5A-6A484808B651}" type="presParOf" srcId="{4B98D2BB-6D25-48E8-AFD1-B5706A0560EC}" destId="{8D049F06-8BD5-4F8F-BF70-D6414644B8FE}" srcOrd="2" destOrd="0" presId="urn:microsoft.com/office/officeart/2005/8/layout/hierarchy4"/>
    <dgm:cxn modelId="{349BA068-665A-4D69-9DE9-7512223CCA55}" type="presParOf" srcId="{8D049F06-8BD5-4F8F-BF70-D6414644B8FE}" destId="{ECDF85DA-22EC-4FF4-B98C-CC649FA4F7B3}" srcOrd="0" destOrd="0" presId="urn:microsoft.com/office/officeart/2005/8/layout/hierarchy4"/>
    <dgm:cxn modelId="{2422B11D-BAF9-41D4-8808-597B2FBD74AF}" type="presParOf" srcId="{8D049F06-8BD5-4F8F-BF70-D6414644B8FE}" destId="{22D647F0-C2A7-427A-A048-351536AC82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B49CA-E987-4612-95A8-47FAB3B3B716}" type="doc">
      <dgm:prSet loTypeId="urn:microsoft.com/office/officeart/2005/8/layout/hierarchy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34E256D8-44DA-4043-A287-A6EF48F22BC1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PROGRAM ZA CJELOŽIVOTNO UČENJE</a:t>
          </a:r>
        </a:p>
        <a:p>
          <a:r>
            <a:rPr lang="hr-HR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Comenius, Leonardo da Vinci, Erasmus, Grundtvig, Transverzalni program</a:t>
          </a:r>
        </a:p>
        <a:p>
          <a:endParaRPr lang="hr-HR" sz="1400" b="0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1400" b="0" dirty="0" err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Jean</a:t>
          </a:r>
          <a:r>
            <a:rPr lang="hr-HR" sz="14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400" b="0" dirty="0" err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Monnet</a:t>
          </a:r>
          <a:r>
            <a:rPr lang="hr-HR" sz="14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eTwinning, </a:t>
          </a:r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Euroguidance</a:t>
          </a:r>
          <a:r>
            <a:rPr lang="hr-HR" sz="14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Europass, Stručne skupina ECVET, Europska oznaka jezika</a:t>
          </a:r>
        </a:p>
        <a:p>
          <a:endParaRPr lang="hr-HR" sz="1000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TEMPUS</a:t>
          </a:r>
        </a:p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ERASMUS MUNDUS</a:t>
          </a:r>
        </a:p>
      </dgm:t>
    </dgm:pt>
    <dgm:pt modelId="{E9C483E8-4AC3-4606-8EBC-C1A0A37CE1FF}" type="parTrans" cxnId="{FB938120-1192-47C1-89B9-C8D7C4ED011B}">
      <dgm:prSet/>
      <dgm:spPr/>
      <dgm:t>
        <a:bodyPr/>
        <a:lstStyle/>
        <a:p>
          <a:endParaRPr lang="hr-HR"/>
        </a:p>
      </dgm:t>
    </dgm:pt>
    <dgm:pt modelId="{8E6E2C0D-64D2-4342-A9CF-91982582D64F}" type="sibTrans" cxnId="{FB938120-1192-47C1-89B9-C8D7C4ED011B}">
      <dgm:prSet/>
      <dgm:spPr/>
      <dgm:t>
        <a:bodyPr/>
        <a:lstStyle/>
        <a:p>
          <a:endParaRPr lang="hr-HR"/>
        </a:p>
      </dgm:t>
    </dgm:pt>
    <dgm:pt modelId="{4BE23EB7-B2D5-4A3E-BBA5-5FBD5DAD755C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MLADI NA DJELU</a:t>
          </a:r>
        </a:p>
        <a:p>
          <a:r>
            <a:rPr lang="hr-HR" sz="10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Volontiranje, Razmjene mladih, Inicijative mladih, Demokratski projekti mladih, Osposobljavanje, EURODESK</a:t>
          </a:r>
        </a:p>
      </dgm:t>
    </dgm:pt>
    <dgm:pt modelId="{DE798A3D-8D13-46CC-899E-094211271F98}" type="parTrans" cxnId="{AC1E2BB3-5D14-47F0-887C-A9CA7D4E2103}">
      <dgm:prSet/>
      <dgm:spPr/>
      <dgm:t>
        <a:bodyPr/>
        <a:lstStyle/>
        <a:p>
          <a:endParaRPr lang="hr-HR"/>
        </a:p>
      </dgm:t>
    </dgm:pt>
    <dgm:pt modelId="{85E7F23D-517A-4A1F-94F1-E0B89A5E163F}" type="sibTrans" cxnId="{AC1E2BB3-5D14-47F0-887C-A9CA7D4E2103}">
      <dgm:prSet/>
      <dgm:spPr/>
      <dgm:t>
        <a:bodyPr/>
        <a:lstStyle/>
        <a:p>
          <a:endParaRPr lang="hr-HR"/>
        </a:p>
      </dgm:t>
    </dgm:pt>
    <dgm:pt modelId="{14BB6700-4FDE-4D04-8B90-EEA3B16DBBEA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SEDMI OKVIRNI PROGRAM ZA ISTRAŽIVANJE I TEHNOLOŠKI RAZVOJ</a:t>
          </a:r>
          <a:b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hr-HR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PEOPLE/ MARIE CURIE I SURADNJA (Okoliš/Energija)</a:t>
          </a:r>
          <a:endParaRPr lang="hr-HR" sz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F2E2E-6BC7-4F4A-816D-9CC8D7347EDD}" type="parTrans" cxnId="{2D747329-5982-4AA6-A99C-AA8BA03868B4}">
      <dgm:prSet/>
      <dgm:spPr/>
      <dgm:t>
        <a:bodyPr/>
        <a:lstStyle/>
        <a:p>
          <a:endParaRPr lang="hr-HR"/>
        </a:p>
      </dgm:t>
    </dgm:pt>
    <dgm:pt modelId="{83BD5A2E-7D0C-4719-8A94-1C4EE4897D71}" type="sibTrans" cxnId="{2D747329-5982-4AA6-A99C-AA8BA03868B4}">
      <dgm:prSet/>
      <dgm:spPr/>
      <dgm:t>
        <a:bodyPr/>
        <a:lstStyle/>
        <a:p>
          <a:endParaRPr lang="hr-HR"/>
        </a:p>
      </dgm:t>
    </dgm:pt>
    <dgm:pt modelId="{FAA167D4-212E-4836-B0A3-C0B5F9DF9DCD}" type="pres">
      <dgm:prSet presAssocID="{EA5B49CA-E987-4612-95A8-47FAB3B3B7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3E8F547-198F-462D-89BC-B1338C309C3B}" type="pres">
      <dgm:prSet presAssocID="{34E256D8-44DA-4043-A287-A6EF48F22BC1}" presName="vertOne" presStyleCnt="0"/>
      <dgm:spPr/>
    </dgm:pt>
    <dgm:pt modelId="{FD0BE599-1B3F-447B-AE04-CE980E44974E}" type="pres">
      <dgm:prSet presAssocID="{34E256D8-44DA-4043-A287-A6EF48F22BC1}" presName="txOne" presStyleLbl="node0" presStyleIdx="0" presStyleCnt="3" custScaleX="2979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18390C-189E-401B-B308-7B70E61A76D3}" type="pres">
      <dgm:prSet presAssocID="{34E256D8-44DA-4043-A287-A6EF48F22BC1}" presName="horzOne" presStyleCnt="0"/>
      <dgm:spPr/>
    </dgm:pt>
    <dgm:pt modelId="{3B40A3FE-532E-4571-9F37-6BA3FD7036C6}" type="pres">
      <dgm:prSet presAssocID="{8E6E2C0D-64D2-4342-A9CF-91982582D64F}" presName="sibSpaceOne" presStyleCnt="0"/>
      <dgm:spPr/>
    </dgm:pt>
    <dgm:pt modelId="{918C8D5C-B003-4A83-9548-979B80388ECD}" type="pres">
      <dgm:prSet presAssocID="{4BE23EB7-B2D5-4A3E-BBA5-5FBD5DAD755C}" presName="vertOne" presStyleCnt="0"/>
      <dgm:spPr/>
    </dgm:pt>
    <dgm:pt modelId="{A919666D-E4FC-4551-8DE5-A97E8FAEB715}" type="pres">
      <dgm:prSet presAssocID="{4BE23EB7-B2D5-4A3E-BBA5-5FBD5DAD755C}" presName="txOne" presStyleLbl="node0" presStyleIdx="1" presStyleCnt="3" custScaleX="9177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3E6D697-09A7-421F-AC9D-A3F850F180FA}" type="pres">
      <dgm:prSet presAssocID="{4BE23EB7-B2D5-4A3E-BBA5-5FBD5DAD755C}" presName="horzOne" presStyleCnt="0"/>
      <dgm:spPr/>
    </dgm:pt>
    <dgm:pt modelId="{7CF1DCE6-F5DC-4259-B222-4E41F2618CD0}" type="pres">
      <dgm:prSet presAssocID="{85E7F23D-517A-4A1F-94F1-E0B89A5E163F}" presName="sibSpaceOne" presStyleCnt="0"/>
      <dgm:spPr/>
    </dgm:pt>
    <dgm:pt modelId="{4F9FC8E2-4A9D-408D-8382-5134861CF529}" type="pres">
      <dgm:prSet presAssocID="{14BB6700-4FDE-4D04-8B90-EEA3B16DBBEA}" presName="vertOne" presStyleCnt="0"/>
      <dgm:spPr/>
    </dgm:pt>
    <dgm:pt modelId="{6925A4A9-0797-4DAA-887E-0094A2CAB6C1}" type="pres">
      <dgm:prSet presAssocID="{14BB6700-4FDE-4D04-8B90-EEA3B16DBBEA}" presName="txOne" presStyleLbl="node0" presStyleIdx="2" presStyleCnt="3" custScaleX="18676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664E887-023A-430F-8F5E-C8A4D1B403BA}" type="pres">
      <dgm:prSet presAssocID="{14BB6700-4FDE-4D04-8B90-EEA3B16DBBEA}" presName="horzOne" presStyleCnt="0"/>
      <dgm:spPr/>
    </dgm:pt>
  </dgm:ptLst>
  <dgm:cxnLst>
    <dgm:cxn modelId="{2D747329-5982-4AA6-A99C-AA8BA03868B4}" srcId="{EA5B49CA-E987-4612-95A8-47FAB3B3B716}" destId="{14BB6700-4FDE-4D04-8B90-EEA3B16DBBEA}" srcOrd="2" destOrd="0" parTransId="{A0EF2E2E-6BC7-4F4A-816D-9CC8D7347EDD}" sibTransId="{83BD5A2E-7D0C-4719-8A94-1C4EE4897D71}"/>
    <dgm:cxn modelId="{07B9D3D7-CF00-458A-B7F9-0B6D28C05905}" type="presOf" srcId="{34E256D8-44DA-4043-A287-A6EF48F22BC1}" destId="{FD0BE599-1B3F-447B-AE04-CE980E44974E}" srcOrd="0" destOrd="0" presId="urn:microsoft.com/office/officeart/2005/8/layout/hierarchy4"/>
    <dgm:cxn modelId="{07A54C7E-C45A-48C4-8B5B-9EF47F76AD13}" type="presOf" srcId="{EA5B49CA-E987-4612-95A8-47FAB3B3B716}" destId="{FAA167D4-212E-4836-B0A3-C0B5F9DF9DCD}" srcOrd="0" destOrd="0" presId="urn:microsoft.com/office/officeart/2005/8/layout/hierarchy4"/>
    <dgm:cxn modelId="{FB938120-1192-47C1-89B9-C8D7C4ED011B}" srcId="{EA5B49CA-E987-4612-95A8-47FAB3B3B716}" destId="{34E256D8-44DA-4043-A287-A6EF48F22BC1}" srcOrd="0" destOrd="0" parTransId="{E9C483E8-4AC3-4606-8EBC-C1A0A37CE1FF}" sibTransId="{8E6E2C0D-64D2-4342-A9CF-91982582D64F}"/>
    <dgm:cxn modelId="{940350A5-CFF1-40CE-9FBB-F2DC328E2B93}" type="presOf" srcId="{14BB6700-4FDE-4D04-8B90-EEA3B16DBBEA}" destId="{6925A4A9-0797-4DAA-887E-0094A2CAB6C1}" srcOrd="0" destOrd="0" presId="urn:microsoft.com/office/officeart/2005/8/layout/hierarchy4"/>
    <dgm:cxn modelId="{AC1E2BB3-5D14-47F0-887C-A9CA7D4E2103}" srcId="{EA5B49CA-E987-4612-95A8-47FAB3B3B716}" destId="{4BE23EB7-B2D5-4A3E-BBA5-5FBD5DAD755C}" srcOrd="1" destOrd="0" parTransId="{DE798A3D-8D13-46CC-899E-094211271F98}" sibTransId="{85E7F23D-517A-4A1F-94F1-E0B89A5E163F}"/>
    <dgm:cxn modelId="{384CDD44-B0A5-4D44-8007-F6C9648D37AC}" type="presOf" srcId="{4BE23EB7-B2D5-4A3E-BBA5-5FBD5DAD755C}" destId="{A919666D-E4FC-4551-8DE5-A97E8FAEB715}" srcOrd="0" destOrd="0" presId="urn:microsoft.com/office/officeart/2005/8/layout/hierarchy4"/>
    <dgm:cxn modelId="{369D1571-5011-4587-9D9D-92C185205151}" type="presParOf" srcId="{FAA167D4-212E-4836-B0A3-C0B5F9DF9DCD}" destId="{B3E8F547-198F-462D-89BC-B1338C309C3B}" srcOrd="0" destOrd="0" presId="urn:microsoft.com/office/officeart/2005/8/layout/hierarchy4"/>
    <dgm:cxn modelId="{15E8B1DE-D84A-4A85-B4D8-19C8AB02585C}" type="presParOf" srcId="{B3E8F547-198F-462D-89BC-B1338C309C3B}" destId="{FD0BE599-1B3F-447B-AE04-CE980E44974E}" srcOrd="0" destOrd="0" presId="urn:microsoft.com/office/officeart/2005/8/layout/hierarchy4"/>
    <dgm:cxn modelId="{B21D80A1-81C3-48D7-9333-9CFB6AC589EB}" type="presParOf" srcId="{B3E8F547-198F-462D-89BC-B1338C309C3B}" destId="{C918390C-189E-401B-B308-7B70E61A76D3}" srcOrd="1" destOrd="0" presId="urn:microsoft.com/office/officeart/2005/8/layout/hierarchy4"/>
    <dgm:cxn modelId="{F0388C4F-220F-4C43-9E28-5AAF9D47DF82}" type="presParOf" srcId="{FAA167D4-212E-4836-B0A3-C0B5F9DF9DCD}" destId="{3B40A3FE-532E-4571-9F37-6BA3FD7036C6}" srcOrd="1" destOrd="0" presId="urn:microsoft.com/office/officeart/2005/8/layout/hierarchy4"/>
    <dgm:cxn modelId="{5701A0BE-7ED9-43F9-877C-DA56B4A198C8}" type="presParOf" srcId="{FAA167D4-212E-4836-B0A3-C0B5F9DF9DCD}" destId="{918C8D5C-B003-4A83-9548-979B80388ECD}" srcOrd="2" destOrd="0" presId="urn:microsoft.com/office/officeart/2005/8/layout/hierarchy4"/>
    <dgm:cxn modelId="{8400D44A-A2F8-43F4-AA32-6CCD7E32BCF0}" type="presParOf" srcId="{918C8D5C-B003-4A83-9548-979B80388ECD}" destId="{A919666D-E4FC-4551-8DE5-A97E8FAEB715}" srcOrd="0" destOrd="0" presId="urn:microsoft.com/office/officeart/2005/8/layout/hierarchy4"/>
    <dgm:cxn modelId="{B66F585C-7D3E-49A1-AF54-CA48D868C89C}" type="presParOf" srcId="{918C8D5C-B003-4A83-9548-979B80388ECD}" destId="{E3E6D697-09A7-421F-AC9D-A3F850F180FA}" srcOrd="1" destOrd="0" presId="urn:microsoft.com/office/officeart/2005/8/layout/hierarchy4"/>
    <dgm:cxn modelId="{C1E6733C-0EE0-45A1-AC48-59FA0EB2C6AF}" type="presParOf" srcId="{FAA167D4-212E-4836-B0A3-C0B5F9DF9DCD}" destId="{7CF1DCE6-F5DC-4259-B222-4E41F2618CD0}" srcOrd="3" destOrd="0" presId="urn:microsoft.com/office/officeart/2005/8/layout/hierarchy4"/>
    <dgm:cxn modelId="{06DA439C-51A3-43AB-B045-A54891A8DA89}" type="presParOf" srcId="{FAA167D4-212E-4836-B0A3-C0B5F9DF9DCD}" destId="{4F9FC8E2-4A9D-408D-8382-5134861CF529}" srcOrd="4" destOrd="0" presId="urn:microsoft.com/office/officeart/2005/8/layout/hierarchy4"/>
    <dgm:cxn modelId="{8B843672-C4F3-43F3-B714-D8AB1679A30C}" type="presParOf" srcId="{4F9FC8E2-4A9D-408D-8382-5134861CF529}" destId="{6925A4A9-0797-4DAA-887E-0094A2CAB6C1}" srcOrd="0" destOrd="0" presId="urn:microsoft.com/office/officeart/2005/8/layout/hierarchy4"/>
    <dgm:cxn modelId="{11A7D189-22A6-4A42-B435-B8B258AA2869}" type="presParOf" srcId="{4F9FC8E2-4A9D-408D-8382-5134861CF529}" destId="{7664E887-023A-430F-8F5E-C8A4D1B403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70FB7-557C-4069-A838-15599459B34E}" type="doc">
      <dgm:prSet loTypeId="urn:microsoft.com/office/officeart/2005/8/layout/vList4#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2B58730-C610-48E5-AE17-3ED20BDDA048}">
      <dgm:prSet phldrT="[Text]"/>
      <dgm:spPr/>
      <dgm:t>
        <a:bodyPr/>
        <a:lstStyle/>
        <a:p>
          <a:r>
            <a:rPr lang="hr-HR" dirty="0" smtClean="0"/>
            <a:t>Studijski posjet Velikoj Britaniji</a:t>
          </a:r>
          <a:endParaRPr lang="en-US" dirty="0"/>
        </a:p>
      </dgm:t>
    </dgm:pt>
    <dgm:pt modelId="{9006BC50-7F16-4D3C-84A1-E2CA0E4E1628}" type="parTrans" cxnId="{781041B7-6D3B-4A8F-9108-14F4AA6F64CB}">
      <dgm:prSet/>
      <dgm:spPr/>
      <dgm:t>
        <a:bodyPr/>
        <a:lstStyle/>
        <a:p>
          <a:endParaRPr lang="en-US"/>
        </a:p>
      </dgm:t>
    </dgm:pt>
    <dgm:pt modelId="{312FC839-4CED-460C-B4A4-E06C1B0A2FBB}" type="sibTrans" cxnId="{781041B7-6D3B-4A8F-9108-14F4AA6F64CB}">
      <dgm:prSet/>
      <dgm:spPr/>
      <dgm:t>
        <a:bodyPr/>
        <a:lstStyle/>
        <a:p>
          <a:endParaRPr lang="en-US"/>
        </a:p>
      </dgm:t>
    </dgm:pt>
    <dgm:pt modelId="{1AD1D05B-618D-4EFE-B019-0A8711BB390B}">
      <dgm:prSet phldrT="[Text]"/>
      <dgm:spPr/>
      <dgm:t>
        <a:bodyPr/>
        <a:lstStyle/>
        <a:p>
          <a:r>
            <a:rPr lang="en-US" dirty="0" err="1" smtClean="0"/>
            <a:t>Profesionalno</a:t>
          </a:r>
          <a:r>
            <a:rPr lang="en-US" dirty="0" smtClean="0"/>
            <a:t> </a:t>
          </a:r>
          <a:r>
            <a:rPr lang="en-US" dirty="0" err="1" smtClean="0"/>
            <a:t>usmjeravanje</a:t>
          </a:r>
          <a:r>
            <a:rPr lang="en-US" dirty="0" smtClean="0"/>
            <a:t> u </a:t>
          </a:r>
          <a:r>
            <a:rPr lang="en-US" dirty="0" err="1" smtClean="0"/>
            <a:t>Velikoj</a:t>
          </a:r>
          <a:r>
            <a:rPr lang="en-US" dirty="0" smtClean="0"/>
            <a:t> </a:t>
          </a:r>
          <a:r>
            <a:rPr lang="en-US" dirty="0" err="1" smtClean="0"/>
            <a:t>Britaniji</a:t>
          </a:r>
          <a:endParaRPr lang="en-US" dirty="0"/>
        </a:p>
      </dgm:t>
    </dgm:pt>
    <dgm:pt modelId="{607B4713-A137-48DA-BBFB-6EF3D4616820}" type="parTrans" cxnId="{3937BD3A-A7EA-4A7F-882E-C2EB89C0A78C}">
      <dgm:prSet/>
      <dgm:spPr/>
      <dgm:t>
        <a:bodyPr/>
        <a:lstStyle/>
        <a:p>
          <a:endParaRPr lang="en-US"/>
        </a:p>
      </dgm:t>
    </dgm:pt>
    <dgm:pt modelId="{7F142CCB-6ACA-4A7C-AA19-F393BE321120}" type="sibTrans" cxnId="{3937BD3A-A7EA-4A7F-882E-C2EB89C0A78C}">
      <dgm:prSet/>
      <dgm:spPr/>
      <dgm:t>
        <a:bodyPr/>
        <a:lstStyle/>
        <a:p>
          <a:endParaRPr lang="en-US"/>
        </a:p>
      </dgm:t>
    </dgm:pt>
    <dgm:pt modelId="{3BFA8C19-5B8B-43BE-BF49-9606CF839D53}">
      <dgm:prSet phldrT="[Text]"/>
      <dgm:spPr/>
      <dgm:t>
        <a:bodyPr/>
        <a:lstStyle/>
        <a:p>
          <a:r>
            <a:rPr lang="hr-HR" dirty="0" err="1" smtClean="0"/>
            <a:t>Bradford</a:t>
          </a:r>
          <a:r>
            <a:rPr lang="hr-HR" dirty="0" smtClean="0"/>
            <a:t>, studeni 2011.</a:t>
          </a:r>
          <a:endParaRPr lang="en-US" dirty="0"/>
        </a:p>
      </dgm:t>
    </dgm:pt>
    <dgm:pt modelId="{7245BC5D-E2E7-4B2D-BAFC-AE19610D7EA3}" type="parTrans" cxnId="{9D33D592-C5D6-4DDD-B927-96A6838ED973}">
      <dgm:prSet/>
      <dgm:spPr/>
      <dgm:t>
        <a:bodyPr/>
        <a:lstStyle/>
        <a:p>
          <a:endParaRPr lang="en-US"/>
        </a:p>
      </dgm:t>
    </dgm:pt>
    <dgm:pt modelId="{40254B9D-F5C3-42D0-9EF3-AB4787290727}" type="sibTrans" cxnId="{9D33D592-C5D6-4DDD-B927-96A6838ED973}">
      <dgm:prSet/>
      <dgm:spPr/>
      <dgm:t>
        <a:bodyPr/>
        <a:lstStyle/>
        <a:p>
          <a:endParaRPr lang="en-US"/>
        </a:p>
      </dgm:t>
    </dgm:pt>
    <dgm:pt modelId="{052709B8-939F-42C2-A647-52AEF27B9EFA}">
      <dgm:prSet phldrT="[Text]"/>
      <dgm:spPr/>
      <dgm:t>
        <a:bodyPr/>
        <a:lstStyle/>
        <a:p>
          <a:r>
            <a:rPr lang="hr-HR" dirty="0" smtClean="0"/>
            <a:t>Studijski posjet Finskoj</a:t>
          </a:r>
          <a:endParaRPr lang="en-US" b="1" dirty="0"/>
        </a:p>
      </dgm:t>
    </dgm:pt>
    <dgm:pt modelId="{E034BC74-5654-449B-9933-B8ADBF3B2404}" type="parTrans" cxnId="{197F00FC-40AB-4AA7-957F-ABF8A541DD36}">
      <dgm:prSet/>
      <dgm:spPr/>
      <dgm:t>
        <a:bodyPr/>
        <a:lstStyle/>
        <a:p>
          <a:endParaRPr lang="en-US"/>
        </a:p>
      </dgm:t>
    </dgm:pt>
    <dgm:pt modelId="{F338C72E-3612-4DF9-AC3F-DB556BE0D64A}" type="sibTrans" cxnId="{197F00FC-40AB-4AA7-957F-ABF8A541DD36}">
      <dgm:prSet/>
      <dgm:spPr/>
      <dgm:t>
        <a:bodyPr/>
        <a:lstStyle/>
        <a:p>
          <a:endParaRPr lang="en-US"/>
        </a:p>
      </dgm:t>
    </dgm:pt>
    <dgm:pt modelId="{B3464B41-D3F6-443A-B24C-A6BAE476D2AD}">
      <dgm:prSet phldrT="[Text]"/>
      <dgm:spPr/>
      <dgm:t>
        <a:bodyPr/>
        <a:lstStyle/>
        <a:p>
          <a:r>
            <a:rPr lang="en-US" dirty="0" err="1" smtClean="0"/>
            <a:t>Profesionalno</a:t>
          </a:r>
          <a:r>
            <a:rPr lang="en-US" dirty="0" smtClean="0"/>
            <a:t> </a:t>
          </a:r>
          <a:r>
            <a:rPr lang="en-US" dirty="0" err="1" smtClean="0"/>
            <a:t>usmjeravanje</a:t>
          </a:r>
          <a:r>
            <a:rPr lang="en-US" dirty="0" smtClean="0"/>
            <a:t> u </a:t>
          </a:r>
          <a:r>
            <a:rPr lang="en-US" dirty="0" err="1" smtClean="0"/>
            <a:t>Finskoj</a:t>
          </a:r>
          <a:endParaRPr lang="en-US" dirty="0"/>
        </a:p>
      </dgm:t>
    </dgm:pt>
    <dgm:pt modelId="{70CFF2EA-6C80-472A-8145-D69C0ECB13BD}" type="parTrans" cxnId="{818F64C7-5CC0-4969-9752-2E0079AB218E}">
      <dgm:prSet/>
      <dgm:spPr/>
      <dgm:t>
        <a:bodyPr/>
        <a:lstStyle/>
        <a:p>
          <a:endParaRPr lang="en-US"/>
        </a:p>
      </dgm:t>
    </dgm:pt>
    <dgm:pt modelId="{62F97D75-4165-473F-A24C-89D607B6A0D1}" type="sibTrans" cxnId="{818F64C7-5CC0-4969-9752-2E0079AB218E}">
      <dgm:prSet/>
      <dgm:spPr/>
      <dgm:t>
        <a:bodyPr/>
        <a:lstStyle/>
        <a:p>
          <a:endParaRPr lang="en-US"/>
        </a:p>
      </dgm:t>
    </dgm:pt>
    <dgm:pt modelId="{7946EBD2-9341-4A52-AB7D-57666347DD43}">
      <dgm:prSet phldrT="[Text]"/>
      <dgm:spPr/>
      <dgm:t>
        <a:bodyPr/>
        <a:lstStyle/>
        <a:p>
          <a:r>
            <a:rPr lang="hr-HR" dirty="0" smtClean="0"/>
            <a:t>Helsinki, prosinac 2012.</a:t>
          </a:r>
          <a:endParaRPr lang="en-US" dirty="0"/>
        </a:p>
      </dgm:t>
    </dgm:pt>
    <dgm:pt modelId="{54DA74D0-DD7B-40C0-9691-440C4C72E709}" type="parTrans" cxnId="{D6319D6B-5BFA-4CC9-8922-A7FAD50C7BD0}">
      <dgm:prSet/>
      <dgm:spPr/>
      <dgm:t>
        <a:bodyPr/>
        <a:lstStyle/>
        <a:p>
          <a:endParaRPr lang="en-US"/>
        </a:p>
      </dgm:t>
    </dgm:pt>
    <dgm:pt modelId="{8B3B81B7-404B-4FC6-BF8D-345C0D550B73}" type="sibTrans" cxnId="{D6319D6B-5BFA-4CC9-8922-A7FAD50C7BD0}">
      <dgm:prSet/>
      <dgm:spPr/>
      <dgm:t>
        <a:bodyPr/>
        <a:lstStyle/>
        <a:p>
          <a:endParaRPr lang="en-US"/>
        </a:p>
      </dgm:t>
    </dgm:pt>
    <dgm:pt modelId="{A4D5504C-F79A-4D32-98C9-193075229357}">
      <dgm:prSet phldrT="[Text]"/>
      <dgm:spPr/>
      <dgm:t>
        <a:bodyPr/>
        <a:lstStyle/>
        <a:p>
          <a:r>
            <a:rPr lang="hr-HR" dirty="0" smtClean="0"/>
            <a:t>Studijski posjet Danskoj</a:t>
          </a:r>
          <a:endParaRPr lang="en-US" dirty="0"/>
        </a:p>
      </dgm:t>
    </dgm:pt>
    <dgm:pt modelId="{7FFC8EB7-6666-4CA1-AFCA-D9FBD0079391}" type="parTrans" cxnId="{FDE97B84-81C2-4606-8DB4-3BAE3C04EC54}">
      <dgm:prSet/>
      <dgm:spPr/>
      <dgm:t>
        <a:bodyPr/>
        <a:lstStyle/>
        <a:p>
          <a:endParaRPr lang="en-US"/>
        </a:p>
      </dgm:t>
    </dgm:pt>
    <dgm:pt modelId="{47AD0EDB-8087-41BA-A023-13AF01A85342}" type="sibTrans" cxnId="{FDE97B84-81C2-4606-8DB4-3BAE3C04EC54}">
      <dgm:prSet/>
      <dgm:spPr/>
      <dgm:t>
        <a:bodyPr/>
        <a:lstStyle/>
        <a:p>
          <a:endParaRPr lang="en-US"/>
        </a:p>
      </dgm:t>
    </dgm:pt>
    <dgm:pt modelId="{8D20DF87-C84F-4587-B122-718654A40A4E}">
      <dgm:prSet phldrT="[Text]"/>
      <dgm:spPr/>
      <dgm:t>
        <a:bodyPr/>
        <a:lstStyle/>
        <a:p>
          <a:r>
            <a:rPr lang="en-US" dirty="0" err="1" smtClean="0"/>
            <a:t>Profesionalno</a:t>
          </a:r>
          <a:r>
            <a:rPr lang="en-US" dirty="0" smtClean="0"/>
            <a:t> </a:t>
          </a:r>
          <a:r>
            <a:rPr lang="en-US" dirty="0" err="1" smtClean="0"/>
            <a:t>usmjeravanje</a:t>
          </a:r>
          <a:r>
            <a:rPr lang="en-US" dirty="0" smtClean="0"/>
            <a:t> u </a:t>
          </a:r>
          <a:r>
            <a:rPr lang="en-US" dirty="0" err="1" smtClean="0"/>
            <a:t>danskom</a:t>
          </a:r>
          <a:r>
            <a:rPr lang="en-US" dirty="0" smtClean="0"/>
            <a:t> </a:t>
          </a:r>
          <a:r>
            <a:rPr lang="en-US" dirty="0" err="1" smtClean="0"/>
            <a:t>obrazovnom</a:t>
          </a:r>
          <a:r>
            <a:rPr lang="en-US" dirty="0" smtClean="0"/>
            <a:t> </a:t>
          </a:r>
          <a:r>
            <a:rPr lang="en-US" dirty="0" err="1" smtClean="0"/>
            <a:t>sustavu</a:t>
          </a:r>
          <a:endParaRPr lang="en-US" dirty="0"/>
        </a:p>
      </dgm:t>
    </dgm:pt>
    <dgm:pt modelId="{0996DFA3-8703-44A6-A98F-72E0E6A6EB59}" type="parTrans" cxnId="{C1D50429-C452-48FF-9805-953EAE1B9C7D}">
      <dgm:prSet/>
      <dgm:spPr/>
      <dgm:t>
        <a:bodyPr/>
        <a:lstStyle/>
        <a:p>
          <a:endParaRPr lang="en-US"/>
        </a:p>
      </dgm:t>
    </dgm:pt>
    <dgm:pt modelId="{AD92FA3D-A017-42F9-952A-2B415282295D}" type="sibTrans" cxnId="{C1D50429-C452-48FF-9805-953EAE1B9C7D}">
      <dgm:prSet/>
      <dgm:spPr/>
      <dgm:t>
        <a:bodyPr/>
        <a:lstStyle/>
        <a:p>
          <a:endParaRPr lang="en-US"/>
        </a:p>
      </dgm:t>
    </dgm:pt>
    <dgm:pt modelId="{BE777415-B5B2-4D61-AD67-688423E193B9}">
      <dgm:prSet phldrT="[Text]"/>
      <dgm:spPr/>
      <dgm:t>
        <a:bodyPr/>
        <a:lstStyle/>
        <a:p>
          <a:r>
            <a:rPr lang="hr-HR" dirty="0" smtClean="0"/>
            <a:t>Kopenhagen, rujan 2013.</a:t>
          </a:r>
          <a:endParaRPr lang="en-US" dirty="0"/>
        </a:p>
      </dgm:t>
    </dgm:pt>
    <dgm:pt modelId="{33452D48-A436-4A3A-B8D0-B83889FA6E81}" type="parTrans" cxnId="{4E57BDDB-4AD4-4CA2-94FF-BB0B130692D6}">
      <dgm:prSet/>
      <dgm:spPr/>
      <dgm:t>
        <a:bodyPr/>
        <a:lstStyle/>
        <a:p>
          <a:endParaRPr lang="en-US"/>
        </a:p>
      </dgm:t>
    </dgm:pt>
    <dgm:pt modelId="{C29F8BDF-D1F5-42E8-BA7E-22A8CA58AB30}" type="sibTrans" cxnId="{4E57BDDB-4AD4-4CA2-94FF-BB0B130692D6}">
      <dgm:prSet/>
      <dgm:spPr/>
      <dgm:t>
        <a:bodyPr/>
        <a:lstStyle/>
        <a:p>
          <a:endParaRPr lang="en-US"/>
        </a:p>
      </dgm:t>
    </dgm:pt>
    <dgm:pt modelId="{0250FE2F-9826-4B16-BFE4-F82C72F3A6D7}" type="pres">
      <dgm:prSet presAssocID="{A5C70FB7-557C-4069-A838-15599459B3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F7BC1-E36B-4992-918B-611B6DEBB0EF}" type="pres">
      <dgm:prSet presAssocID="{42B58730-C610-48E5-AE17-3ED20BDDA048}" presName="comp" presStyleCnt="0"/>
      <dgm:spPr/>
    </dgm:pt>
    <dgm:pt modelId="{FCBB00C7-EBFF-4C41-BCC5-3233430B0485}" type="pres">
      <dgm:prSet presAssocID="{42B58730-C610-48E5-AE17-3ED20BDDA048}" presName="box" presStyleLbl="node1" presStyleIdx="0" presStyleCnt="3" custLinFactNeighborX="421"/>
      <dgm:spPr/>
      <dgm:t>
        <a:bodyPr/>
        <a:lstStyle/>
        <a:p>
          <a:endParaRPr lang="en-US"/>
        </a:p>
      </dgm:t>
    </dgm:pt>
    <dgm:pt modelId="{7DEAB8A6-114F-42B3-ADBA-54B9468A4B6C}" type="pres">
      <dgm:prSet presAssocID="{42B58730-C610-48E5-AE17-3ED20BDDA04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E1DF7133-A2CA-454F-9EEB-6490FAD1DF7D}" type="pres">
      <dgm:prSet presAssocID="{42B58730-C610-48E5-AE17-3ED20BDDA0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94FC-C54C-4F24-AC96-FF17AB92DB58}" type="pres">
      <dgm:prSet presAssocID="{312FC839-4CED-460C-B4A4-E06C1B0A2FBB}" presName="spacer" presStyleCnt="0"/>
      <dgm:spPr/>
    </dgm:pt>
    <dgm:pt modelId="{B926C485-5CC0-4FE7-842C-431DB21E1D1A}" type="pres">
      <dgm:prSet presAssocID="{052709B8-939F-42C2-A647-52AEF27B9EFA}" presName="comp" presStyleCnt="0"/>
      <dgm:spPr/>
    </dgm:pt>
    <dgm:pt modelId="{99ACC8C0-C9C5-41B2-A17F-83C04959441E}" type="pres">
      <dgm:prSet presAssocID="{052709B8-939F-42C2-A647-52AEF27B9EFA}" presName="box" presStyleLbl="node1" presStyleIdx="1" presStyleCnt="3"/>
      <dgm:spPr/>
      <dgm:t>
        <a:bodyPr/>
        <a:lstStyle/>
        <a:p>
          <a:endParaRPr lang="en-US"/>
        </a:p>
      </dgm:t>
    </dgm:pt>
    <dgm:pt modelId="{8ABCDA34-0E39-4A42-9FA8-DC6261F2B52E}" type="pres">
      <dgm:prSet presAssocID="{052709B8-939F-42C2-A647-52AEF27B9EF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8631CAC-270F-495F-BF33-A048A5A98A2D}" type="pres">
      <dgm:prSet presAssocID="{052709B8-939F-42C2-A647-52AEF27B9E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1A3A2-D60D-4A68-A7D3-EC5CD97DAB46}" type="pres">
      <dgm:prSet presAssocID="{F338C72E-3612-4DF9-AC3F-DB556BE0D64A}" presName="spacer" presStyleCnt="0"/>
      <dgm:spPr/>
    </dgm:pt>
    <dgm:pt modelId="{AF0D011E-E514-4C36-86E9-D853F6FCB1DD}" type="pres">
      <dgm:prSet presAssocID="{A4D5504C-F79A-4D32-98C9-193075229357}" presName="comp" presStyleCnt="0"/>
      <dgm:spPr/>
    </dgm:pt>
    <dgm:pt modelId="{58B9E4E6-4628-44EA-8AE5-E000560B26F2}" type="pres">
      <dgm:prSet presAssocID="{A4D5504C-F79A-4D32-98C9-193075229357}" presName="box" presStyleLbl="node1" presStyleIdx="2" presStyleCnt="3"/>
      <dgm:spPr/>
      <dgm:t>
        <a:bodyPr/>
        <a:lstStyle/>
        <a:p>
          <a:endParaRPr lang="en-US"/>
        </a:p>
      </dgm:t>
    </dgm:pt>
    <dgm:pt modelId="{5FFE1D4E-2997-42BA-8008-5793DFA6BBDF}" type="pres">
      <dgm:prSet presAssocID="{A4D5504C-F79A-4D32-98C9-19307522935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4ACF271-1F41-4532-81C0-3431286F3259}" type="pres">
      <dgm:prSet presAssocID="{A4D5504C-F79A-4D32-98C9-1930752293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B1813-E244-4644-AEF7-381DD744090E}" type="presOf" srcId="{B3464B41-D3F6-443A-B24C-A6BAE476D2AD}" destId="{99ACC8C0-C9C5-41B2-A17F-83C04959441E}" srcOrd="0" destOrd="1" presId="urn:microsoft.com/office/officeart/2005/8/layout/vList4#2"/>
    <dgm:cxn modelId="{9D33D592-C5D6-4DDD-B927-96A6838ED973}" srcId="{42B58730-C610-48E5-AE17-3ED20BDDA048}" destId="{3BFA8C19-5B8B-43BE-BF49-9606CF839D53}" srcOrd="1" destOrd="0" parTransId="{7245BC5D-E2E7-4B2D-BAFC-AE19610D7EA3}" sibTransId="{40254B9D-F5C3-42D0-9EF3-AB4787290727}"/>
    <dgm:cxn modelId="{197F00FC-40AB-4AA7-957F-ABF8A541DD36}" srcId="{A5C70FB7-557C-4069-A838-15599459B34E}" destId="{052709B8-939F-42C2-A647-52AEF27B9EFA}" srcOrd="1" destOrd="0" parTransId="{E034BC74-5654-449B-9933-B8ADBF3B2404}" sibTransId="{F338C72E-3612-4DF9-AC3F-DB556BE0D64A}"/>
    <dgm:cxn modelId="{3937BD3A-A7EA-4A7F-882E-C2EB89C0A78C}" srcId="{42B58730-C610-48E5-AE17-3ED20BDDA048}" destId="{1AD1D05B-618D-4EFE-B019-0A8711BB390B}" srcOrd="0" destOrd="0" parTransId="{607B4713-A137-48DA-BBFB-6EF3D4616820}" sibTransId="{7F142CCB-6ACA-4A7C-AA19-F393BE321120}"/>
    <dgm:cxn modelId="{8D7A55A8-C3A7-4D33-A6A7-BB727D2EE9C8}" type="presOf" srcId="{7946EBD2-9341-4A52-AB7D-57666347DD43}" destId="{A8631CAC-270F-495F-BF33-A048A5A98A2D}" srcOrd="1" destOrd="2" presId="urn:microsoft.com/office/officeart/2005/8/layout/vList4#2"/>
    <dgm:cxn modelId="{A7B66DE5-200D-45AD-B612-E80C02EF6AE4}" type="presOf" srcId="{42B58730-C610-48E5-AE17-3ED20BDDA048}" destId="{FCBB00C7-EBFF-4C41-BCC5-3233430B0485}" srcOrd="0" destOrd="0" presId="urn:microsoft.com/office/officeart/2005/8/layout/vList4#2"/>
    <dgm:cxn modelId="{3B6C7413-F2E4-4200-9886-BB4DB3250450}" type="presOf" srcId="{3BFA8C19-5B8B-43BE-BF49-9606CF839D53}" destId="{E1DF7133-A2CA-454F-9EEB-6490FAD1DF7D}" srcOrd="1" destOrd="2" presId="urn:microsoft.com/office/officeart/2005/8/layout/vList4#2"/>
    <dgm:cxn modelId="{9A265E49-2063-4B33-93DC-2A54470845A2}" type="presOf" srcId="{A4D5504C-F79A-4D32-98C9-193075229357}" destId="{94ACF271-1F41-4532-81C0-3431286F3259}" srcOrd="1" destOrd="0" presId="urn:microsoft.com/office/officeart/2005/8/layout/vList4#2"/>
    <dgm:cxn modelId="{BB4E6163-0CDE-4FED-BC77-D4BE505142A4}" type="presOf" srcId="{1AD1D05B-618D-4EFE-B019-0A8711BB390B}" destId="{FCBB00C7-EBFF-4C41-BCC5-3233430B0485}" srcOrd="0" destOrd="1" presId="urn:microsoft.com/office/officeart/2005/8/layout/vList4#2"/>
    <dgm:cxn modelId="{818F64C7-5CC0-4969-9752-2E0079AB218E}" srcId="{052709B8-939F-42C2-A647-52AEF27B9EFA}" destId="{B3464B41-D3F6-443A-B24C-A6BAE476D2AD}" srcOrd="0" destOrd="0" parTransId="{70CFF2EA-6C80-472A-8145-D69C0ECB13BD}" sibTransId="{62F97D75-4165-473F-A24C-89D607B6A0D1}"/>
    <dgm:cxn modelId="{10C0FE0A-371C-47D1-8C47-033A222D5ABA}" type="presOf" srcId="{B3464B41-D3F6-443A-B24C-A6BAE476D2AD}" destId="{A8631CAC-270F-495F-BF33-A048A5A98A2D}" srcOrd="1" destOrd="1" presId="urn:microsoft.com/office/officeart/2005/8/layout/vList4#2"/>
    <dgm:cxn modelId="{63D1319A-66E5-42DE-91BB-30D78933447C}" type="presOf" srcId="{BE777415-B5B2-4D61-AD67-688423E193B9}" destId="{94ACF271-1F41-4532-81C0-3431286F3259}" srcOrd="1" destOrd="2" presId="urn:microsoft.com/office/officeart/2005/8/layout/vList4#2"/>
    <dgm:cxn modelId="{781041B7-6D3B-4A8F-9108-14F4AA6F64CB}" srcId="{A5C70FB7-557C-4069-A838-15599459B34E}" destId="{42B58730-C610-48E5-AE17-3ED20BDDA048}" srcOrd="0" destOrd="0" parTransId="{9006BC50-7F16-4D3C-84A1-E2CA0E4E1628}" sibTransId="{312FC839-4CED-460C-B4A4-E06C1B0A2FBB}"/>
    <dgm:cxn modelId="{D54FE8EC-8959-4CFD-888E-4D4BCDA57F44}" type="presOf" srcId="{3BFA8C19-5B8B-43BE-BF49-9606CF839D53}" destId="{FCBB00C7-EBFF-4C41-BCC5-3233430B0485}" srcOrd="0" destOrd="2" presId="urn:microsoft.com/office/officeart/2005/8/layout/vList4#2"/>
    <dgm:cxn modelId="{BE5F167F-9DE9-4325-A6B9-D3E80A684DA2}" type="presOf" srcId="{8D20DF87-C84F-4587-B122-718654A40A4E}" destId="{58B9E4E6-4628-44EA-8AE5-E000560B26F2}" srcOrd="0" destOrd="1" presId="urn:microsoft.com/office/officeart/2005/8/layout/vList4#2"/>
    <dgm:cxn modelId="{A549D893-0660-410A-AFCA-859E87841191}" type="presOf" srcId="{A4D5504C-F79A-4D32-98C9-193075229357}" destId="{58B9E4E6-4628-44EA-8AE5-E000560B26F2}" srcOrd="0" destOrd="0" presId="urn:microsoft.com/office/officeart/2005/8/layout/vList4#2"/>
    <dgm:cxn modelId="{5C680283-2BE6-4BC4-BEA6-898226587C9C}" type="presOf" srcId="{42B58730-C610-48E5-AE17-3ED20BDDA048}" destId="{E1DF7133-A2CA-454F-9EEB-6490FAD1DF7D}" srcOrd="1" destOrd="0" presId="urn:microsoft.com/office/officeart/2005/8/layout/vList4#2"/>
    <dgm:cxn modelId="{7635ED99-1680-4396-8290-E2D0D9C24381}" type="presOf" srcId="{052709B8-939F-42C2-A647-52AEF27B9EFA}" destId="{99ACC8C0-C9C5-41B2-A17F-83C04959441E}" srcOrd="0" destOrd="0" presId="urn:microsoft.com/office/officeart/2005/8/layout/vList4#2"/>
    <dgm:cxn modelId="{567371B0-1A83-4860-9292-67B58473119E}" type="presOf" srcId="{7946EBD2-9341-4A52-AB7D-57666347DD43}" destId="{99ACC8C0-C9C5-41B2-A17F-83C04959441E}" srcOrd="0" destOrd="2" presId="urn:microsoft.com/office/officeart/2005/8/layout/vList4#2"/>
    <dgm:cxn modelId="{211395D2-14B7-4E28-960F-E0EF81949123}" type="presOf" srcId="{1AD1D05B-618D-4EFE-B019-0A8711BB390B}" destId="{E1DF7133-A2CA-454F-9EEB-6490FAD1DF7D}" srcOrd="1" destOrd="1" presId="urn:microsoft.com/office/officeart/2005/8/layout/vList4#2"/>
    <dgm:cxn modelId="{C1D50429-C452-48FF-9805-953EAE1B9C7D}" srcId="{A4D5504C-F79A-4D32-98C9-193075229357}" destId="{8D20DF87-C84F-4587-B122-718654A40A4E}" srcOrd="0" destOrd="0" parTransId="{0996DFA3-8703-44A6-A98F-72E0E6A6EB59}" sibTransId="{AD92FA3D-A017-42F9-952A-2B415282295D}"/>
    <dgm:cxn modelId="{35E428E5-092A-48B2-82D2-FD5D697324E9}" type="presOf" srcId="{8D20DF87-C84F-4587-B122-718654A40A4E}" destId="{94ACF271-1F41-4532-81C0-3431286F3259}" srcOrd="1" destOrd="1" presId="urn:microsoft.com/office/officeart/2005/8/layout/vList4#2"/>
    <dgm:cxn modelId="{E767C28E-E7A0-4199-8DDC-205F12E1E294}" type="presOf" srcId="{A5C70FB7-557C-4069-A838-15599459B34E}" destId="{0250FE2F-9826-4B16-BFE4-F82C72F3A6D7}" srcOrd="0" destOrd="0" presId="urn:microsoft.com/office/officeart/2005/8/layout/vList4#2"/>
    <dgm:cxn modelId="{4E57BDDB-4AD4-4CA2-94FF-BB0B130692D6}" srcId="{A4D5504C-F79A-4D32-98C9-193075229357}" destId="{BE777415-B5B2-4D61-AD67-688423E193B9}" srcOrd="1" destOrd="0" parTransId="{33452D48-A436-4A3A-B8D0-B83889FA6E81}" sibTransId="{C29F8BDF-D1F5-42E8-BA7E-22A8CA58AB30}"/>
    <dgm:cxn modelId="{75C46EC4-41C5-404B-9281-C285930E99CD}" type="presOf" srcId="{BE777415-B5B2-4D61-AD67-688423E193B9}" destId="{58B9E4E6-4628-44EA-8AE5-E000560B26F2}" srcOrd="0" destOrd="2" presId="urn:microsoft.com/office/officeart/2005/8/layout/vList4#2"/>
    <dgm:cxn modelId="{D6319D6B-5BFA-4CC9-8922-A7FAD50C7BD0}" srcId="{052709B8-939F-42C2-A647-52AEF27B9EFA}" destId="{7946EBD2-9341-4A52-AB7D-57666347DD43}" srcOrd="1" destOrd="0" parTransId="{54DA74D0-DD7B-40C0-9691-440C4C72E709}" sibTransId="{8B3B81B7-404B-4FC6-BF8D-345C0D550B73}"/>
    <dgm:cxn modelId="{FDE97B84-81C2-4606-8DB4-3BAE3C04EC54}" srcId="{A5C70FB7-557C-4069-A838-15599459B34E}" destId="{A4D5504C-F79A-4D32-98C9-193075229357}" srcOrd="2" destOrd="0" parTransId="{7FFC8EB7-6666-4CA1-AFCA-D9FBD0079391}" sibTransId="{47AD0EDB-8087-41BA-A023-13AF01A85342}"/>
    <dgm:cxn modelId="{44F1DFF0-933B-4DD9-AA6D-B260C28FC374}" type="presOf" srcId="{052709B8-939F-42C2-A647-52AEF27B9EFA}" destId="{A8631CAC-270F-495F-BF33-A048A5A98A2D}" srcOrd="1" destOrd="0" presId="urn:microsoft.com/office/officeart/2005/8/layout/vList4#2"/>
    <dgm:cxn modelId="{38B9E0F2-1F69-48B5-ABD8-6E79C1F1B974}" type="presParOf" srcId="{0250FE2F-9826-4B16-BFE4-F82C72F3A6D7}" destId="{889F7BC1-E36B-4992-918B-611B6DEBB0EF}" srcOrd="0" destOrd="0" presId="urn:microsoft.com/office/officeart/2005/8/layout/vList4#2"/>
    <dgm:cxn modelId="{40FA6A20-068C-456C-9627-643C2A8A15D7}" type="presParOf" srcId="{889F7BC1-E36B-4992-918B-611B6DEBB0EF}" destId="{FCBB00C7-EBFF-4C41-BCC5-3233430B0485}" srcOrd="0" destOrd="0" presId="urn:microsoft.com/office/officeart/2005/8/layout/vList4#2"/>
    <dgm:cxn modelId="{2ED8CAC6-CDB5-4A47-9228-5EC6003273D1}" type="presParOf" srcId="{889F7BC1-E36B-4992-918B-611B6DEBB0EF}" destId="{7DEAB8A6-114F-42B3-ADBA-54B9468A4B6C}" srcOrd="1" destOrd="0" presId="urn:microsoft.com/office/officeart/2005/8/layout/vList4#2"/>
    <dgm:cxn modelId="{C33832DE-34D2-4A23-B183-5E5A6FFD0566}" type="presParOf" srcId="{889F7BC1-E36B-4992-918B-611B6DEBB0EF}" destId="{E1DF7133-A2CA-454F-9EEB-6490FAD1DF7D}" srcOrd="2" destOrd="0" presId="urn:microsoft.com/office/officeart/2005/8/layout/vList4#2"/>
    <dgm:cxn modelId="{54CAF2D6-6A0D-49AF-B9FE-E28059918952}" type="presParOf" srcId="{0250FE2F-9826-4B16-BFE4-F82C72F3A6D7}" destId="{325594FC-C54C-4F24-AC96-FF17AB92DB58}" srcOrd="1" destOrd="0" presId="urn:microsoft.com/office/officeart/2005/8/layout/vList4#2"/>
    <dgm:cxn modelId="{14226EA7-A268-4CA4-B35A-D06A840694FC}" type="presParOf" srcId="{0250FE2F-9826-4B16-BFE4-F82C72F3A6D7}" destId="{B926C485-5CC0-4FE7-842C-431DB21E1D1A}" srcOrd="2" destOrd="0" presId="urn:microsoft.com/office/officeart/2005/8/layout/vList4#2"/>
    <dgm:cxn modelId="{0949CBF9-30F9-49FE-BD92-E810DD72D184}" type="presParOf" srcId="{B926C485-5CC0-4FE7-842C-431DB21E1D1A}" destId="{99ACC8C0-C9C5-41B2-A17F-83C04959441E}" srcOrd="0" destOrd="0" presId="urn:microsoft.com/office/officeart/2005/8/layout/vList4#2"/>
    <dgm:cxn modelId="{DC18F5AF-5487-47C7-9E42-75A3035140DF}" type="presParOf" srcId="{B926C485-5CC0-4FE7-842C-431DB21E1D1A}" destId="{8ABCDA34-0E39-4A42-9FA8-DC6261F2B52E}" srcOrd="1" destOrd="0" presId="urn:microsoft.com/office/officeart/2005/8/layout/vList4#2"/>
    <dgm:cxn modelId="{BEEF7A46-D9DB-4EBE-9619-A2F55DBE5DF4}" type="presParOf" srcId="{B926C485-5CC0-4FE7-842C-431DB21E1D1A}" destId="{A8631CAC-270F-495F-BF33-A048A5A98A2D}" srcOrd="2" destOrd="0" presId="urn:microsoft.com/office/officeart/2005/8/layout/vList4#2"/>
    <dgm:cxn modelId="{ECA0DA77-5B21-4E30-9387-588FC318F103}" type="presParOf" srcId="{0250FE2F-9826-4B16-BFE4-F82C72F3A6D7}" destId="{98D1A3A2-D60D-4A68-A7D3-EC5CD97DAB46}" srcOrd="3" destOrd="0" presId="urn:microsoft.com/office/officeart/2005/8/layout/vList4#2"/>
    <dgm:cxn modelId="{72E4E5E7-B794-4E03-8FE9-F854CA81C2A7}" type="presParOf" srcId="{0250FE2F-9826-4B16-BFE4-F82C72F3A6D7}" destId="{AF0D011E-E514-4C36-86E9-D853F6FCB1DD}" srcOrd="4" destOrd="0" presId="urn:microsoft.com/office/officeart/2005/8/layout/vList4#2"/>
    <dgm:cxn modelId="{D2824A78-772E-4A19-91A1-A979183EBA59}" type="presParOf" srcId="{AF0D011E-E514-4C36-86E9-D853F6FCB1DD}" destId="{58B9E4E6-4628-44EA-8AE5-E000560B26F2}" srcOrd="0" destOrd="0" presId="urn:microsoft.com/office/officeart/2005/8/layout/vList4#2"/>
    <dgm:cxn modelId="{571E0C7E-2C95-4B3A-9E5A-A8CD500DA921}" type="presParOf" srcId="{AF0D011E-E514-4C36-86E9-D853F6FCB1DD}" destId="{5FFE1D4E-2997-42BA-8008-5793DFA6BBDF}" srcOrd="1" destOrd="0" presId="urn:microsoft.com/office/officeart/2005/8/layout/vList4#2"/>
    <dgm:cxn modelId="{2BAAAAF1-9523-4DAC-BB65-9BDDD24C568F}" type="presParOf" srcId="{AF0D011E-E514-4C36-86E9-D853F6FCB1DD}" destId="{94ACF271-1F41-4532-81C0-3431286F325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889C9-024E-4D4A-9D04-408056F0B580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F56465-3D11-4234-9B6E-A39A1D2AB208}">
      <dgm:prSet phldrT="[Text]" custT="1"/>
      <dgm:spPr/>
      <dgm:t>
        <a:bodyPr/>
        <a:lstStyle/>
        <a:p>
          <a:r>
            <a:rPr lang="hr-HR" sz="2400" b="1" dirty="0" smtClean="0"/>
            <a:t>2012.</a:t>
          </a:r>
          <a:endParaRPr lang="en-US" sz="2400" b="1" dirty="0"/>
        </a:p>
      </dgm:t>
    </dgm:pt>
    <dgm:pt modelId="{C58D252E-3D67-48FB-8DA4-60CC310DDE78}" type="parTrans" cxnId="{9C66AD27-D370-4C7B-AC52-65CDFDB6B0F6}">
      <dgm:prSet/>
      <dgm:spPr/>
      <dgm:t>
        <a:bodyPr/>
        <a:lstStyle/>
        <a:p>
          <a:endParaRPr lang="en-US"/>
        </a:p>
      </dgm:t>
    </dgm:pt>
    <dgm:pt modelId="{E26C2CEA-3D4A-4809-8C2D-1EA472BB98E0}" type="sibTrans" cxnId="{9C66AD27-D370-4C7B-AC52-65CDFDB6B0F6}">
      <dgm:prSet/>
      <dgm:spPr/>
      <dgm:t>
        <a:bodyPr/>
        <a:lstStyle/>
        <a:p>
          <a:endParaRPr lang="en-US"/>
        </a:p>
      </dgm:t>
    </dgm:pt>
    <dgm:pt modelId="{6180185F-7CD6-4A0B-84C2-FBE7D7C7153E}">
      <dgm:prSet phldrT="[Text]" custT="1"/>
      <dgm:spPr/>
      <dgm:t>
        <a:bodyPr/>
        <a:lstStyle/>
        <a:p>
          <a:r>
            <a:rPr lang="hr-HR" sz="2000" smtClean="0">
              <a:latin typeface="+mn-lt"/>
            </a:rPr>
            <a:t>Bled, Slovenija</a:t>
          </a:r>
          <a:endParaRPr lang="en-US" sz="2000" dirty="0">
            <a:latin typeface="+mn-lt"/>
          </a:endParaRPr>
        </a:p>
      </dgm:t>
    </dgm:pt>
    <dgm:pt modelId="{D6D3C588-C473-4891-BC6C-9C8F14A8FF02}" type="parTrans" cxnId="{9882FC0D-38A9-4CFB-B316-4260E45FBFE3}">
      <dgm:prSet/>
      <dgm:spPr/>
      <dgm:t>
        <a:bodyPr/>
        <a:lstStyle/>
        <a:p>
          <a:endParaRPr lang="en-US"/>
        </a:p>
      </dgm:t>
    </dgm:pt>
    <dgm:pt modelId="{179E6439-DDBF-4983-9B1D-C2FB48B97367}" type="sibTrans" cxnId="{9882FC0D-38A9-4CFB-B316-4260E45FBFE3}">
      <dgm:prSet/>
      <dgm:spPr/>
      <dgm:t>
        <a:bodyPr/>
        <a:lstStyle/>
        <a:p>
          <a:endParaRPr lang="en-US"/>
        </a:p>
      </dgm:t>
    </dgm:pt>
    <dgm:pt modelId="{39DF262F-D129-4C1D-82AF-14DCAA82024A}">
      <dgm:prSet phldrT="[Text]" custT="1"/>
      <dgm:spPr/>
      <dgm:t>
        <a:bodyPr/>
        <a:lstStyle/>
        <a:p>
          <a:r>
            <a:rPr lang="hr-HR" sz="2400" b="1" dirty="0" smtClean="0"/>
            <a:t>2013.</a:t>
          </a:r>
          <a:endParaRPr lang="en-US" sz="2400" b="1" dirty="0"/>
        </a:p>
      </dgm:t>
    </dgm:pt>
    <dgm:pt modelId="{FBD974D3-DD8B-4100-B0B0-FB5B937895C1}" type="parTrans" cxnId="{A76EC334-4119-492D-A502-E86962BC0568}">
      <dgm:prSet/>
      <dgm:spPr/>
      <dgm:t>
        <a:bodyPr/>
        <a:lstStyle/>
        <a:p>
          <a:endParaRPr lang="en-US"/>
        </a:p>
      </dgm:t>
    </dgm:pt>
    <dgm:pt modelId="{2DC8A76F-0427-41FD-9741-946B43A21541}" type="sibTrans" cxnId="{A76EC334-4119-492D-A502-E86962BC0568}">
      <dgm:prSet/>
      <dgm:spPr/>
      <dgm:t>
        <a:bodyPr/>
        <a:lstStyle/>
        <a:p>
          <a:endParaRPr lang="en-US"/>
        </a:p>
      </dgm:t>
    </dgm:pt>
    <dgm:pt modelId="{8C3B43CC-E44C-46DA-A2D1-E751335B9723}">
      <dgm:prSet phldrT="[Text]" custT="1"/>
      <dgm:spPr/>
      <dgm:t>
        <a:bodyPr/>
        <a:lstStyle/>
        <a:p>
          <a:r>
            <a:rPr lang="hr-HR" sz="2000" b="0" dirty="0" smtClean="0">
              <a:latin typeface="+mn-lt"/>
            </a:rPr>
            <a:t>Varšava, Poljska</a:t>
          </a:r>
          <a:endParaRPr lang="en-US" sz="2000" b="0" dirty="0">
            <a:latin typeface="+mn-lt"/>
          </a:endParaRPr>
        </a:p>
      </dgm:t>
    </dgm:pt>
    <dgm:pt modelId="{350EF195-E0EC-4A48-860F-3CB9719B04EB}" type="parTrans" cxnId="{D56AECB1-6FD3-4DCA-B928-334FD008EF54}">
      <dgm:prSet/>
      <dgm:spPr/>
      <dgm:t>
        <a:bodyPr/>
        <a:lstStyle/>
        <a:p>
          <a:endParaRPr lang="en-US"/>
        </a:p>
      </dgm:t>
    </dgm:pt>
    <dgm:pt modelId="{8D741BD0-C71A-4501-A209-414A3B55B1DD}" type="sibTrans" cxnId="{D56AECB1-6FD3-4DCA-B928-334FD008EF54}">
      <dgm:prSet/>
      <dgm:spPr/>
      <dgm:t>
        <a:bodyPr/>
        <a:lstStyle/>
        <a:p>
          <a:endParaRPr lang="en-US"/>
        </a:p>
      </dgm:t>
    </dgm:pt>
    <dgm:pt modelId="{4BA9EAF6-01EA-4193-BB87-763E68820D7F}">
      <dgm:prSet phldrT="[Text]" custT="1"/>
      <dgm:spPr/>
      <dgm:t>
        <a:bodyPr/>
        <a:lstStyle/>
        <a:p>
          <a:r>
            <a:rPr lang="hr-HR" sz="2400" b="1" dirty="0" smtClean="0"/>
            <a:t>2014.</a:t>
          </a:r>
          <a:endParaRPr lang="en-US" sz="2400" b="1" dirty="0"/>
        </a:p>
      </dgm:t>
    </dgm:pt>
    <dgm:pt modelId="{E7A8BC8D-885C-4596-91DB-02CC44835925}" type="parTrans" cxnId="{FE86657D-A69E-4B7A-B356-25D0E59E1540}">
      <dgm:prSet/>
      <dgm:spPr/>
      <dgm:t>
        <a:bodyPr/>
        <a:lstStyle/>
        <a:p>
          <a:endParaRPr lang="en-US"/>
        </a:p>
      </dgm:t>
    </dgm:pt>
    <dgm:pt modelId="{8DFB49AF-EE0D-48CF-B646-21BBF13430C8}" type="sibTrans" cxnId="{FE86657D-A69E-4B7A-B356-25D0E59E1540}">
      <dgm:prSet/>
      <dgm:spPr/>
      <dgm:t>
        <a:bodyPr/>
        <a:lstStyle/>
        <a:p>
          <a:endParaRPr lang="en-US"/>
        </a:p>
      </dgm:t>
    </dgm:pt>
    <dgm:pt modelId="{89145F94-F330-40AE-B1C3-3E43D96B685D}">
      <dgm:prSet phldrT="[Text]" custT="1"/>
      <dgm:spPr/>
      <dgm:t>
        <a:bodyPr/>
        <a:lstStyle/>
        <a:p>
          <a:r>
            <a:rPr lang="hr-HR" sz="2000" smtClean="0">
              <a:latin typeface="+mn-lt"/>
            </a:rPr>
            <a:t>Zagreb</a:t>
          </a:r>
          <a:endParaRPr lang="en-US" sz="2000" dirty="0">
            <a:latin typeface="+mn-lt"/>
          </a:endParaRPr>
        </a:p>
      </dgm:t>
    </dgm:pt>
    <dgm:pt modelId="{78195628-7BE7-4B64-944B-6E20141ECA63}" type="parTrans" cxnId="{DA8A2933-0722-445D-98D1-F04BE3C8781D}">
      <dgm:prSet/>
      <dgm:spPr/>
      <dgm:t>
        <a:bodyPr/>
        <a:lstStyle/>
        <a:p>
          <a:endParaRPr lang="en-US"/>
        </a:p>
      </dgm:t>
    </dgm:pt>
    <dgm:pt modelId="{8ED7E273-EAD0-4699-8766-57F4EFC99C22}" type="sibTrans" cxnId="{DA8A2933-0722-445D-98D1-F04BE3C8781D}">
      <dgm:prSet/>
      <dgm:spPr/>
      <dgm:t>
        <a:bodyPr/>
        <a:lstStyle/>
        <a:p>
          <a:endParaRPr lang="en-US"/>
        </a:p>
      </dgm:t>
    </dgm:pt>
    <dgm:pt modelId="{85238BCF-A8FE-4F8B-BA89-EBD611E7EC31}" type="pres">
      <dgm:prSet presAssocID="{548889C9-024E-4D4A-9D04-408056F0B58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95BD61-F9EB-4216-B77D-80FBD58A3A1E}" type="pres">
      <dgm:prSet presAssocID="{21F56465-3D11-4234-9B6E-A39A1D2AB208}" presName="posSpace" presStyleCnt="0"/>
      <dgm:spPr/>
      <dgm:t>
        <a:bodyPr/>
        <a:lstStyle/>
        <a:p>
          <a:endParaRPr lang="en-US"/>
        </a:p>
      </dgm:t>
    </dgm:pt>
    <dgm:pt modelId="{8344D1FE-A667-4C5B-A837-1F68C2A3D420}" type="pres">
      <dgm:prSet presAssocID="{21F56465-3D11-4234-9B6E-A39A1D2AB208}" presName="vertFlow" presStyleCnt="0"/>
      <dgm:spPr/>
      <dgm:t>
        <a:bodyPr/>
        <a:lstStyle/>
        <a:p>
          <a:endParaRPr lang="en-US"/>
        </a:p>
      </dgm:t>
    </dgm:pt>
    <dgm:pt modelId="{3F9C8CF9-826D-4CFF-92A9-C871E0C1398F}" type="pres">
      <dgm:prSet presAssocID="{21F56465-3D11-4234-9B6E-A39A1D2AB208}" presName="topSpace" presStyleCnt="0"/>
      <dgm:spPr/>
      <dgm:t>
        <a:bodyPr/>
        <a:lstStyle/>
        <a:p>
          <a:endParaRPr lang="en-US"/>
        </a:p>
      </dgm:t>
    </dgm:pt>
    <dgm:pt modelId="{A0EE7E10-1A61-43CC-92BD-4B8A8D524930}" type="pres">
      <dgm:prSet presAssocID="{21F56465-3D11-4234-9B6E-A39A1D2AB208}" presName="firstComp" presStyleCnt="0"/>
      <dgm:spPr/>
      <dgm:t>
        <a:bodyPr/>
        <a:lstStyle/>
        <a:p>
          <a:endParaRPr lang="en-US"/>
        </a:p>
      </dgm:t>
    </dgm:pt>
    <dgm:pt modelId="{B7EE87AA-485F-42F8-A8DA-C64B553D2295}" type="pres">
      <dgm:prSet presAssocID="{21F56465-3D11-4234-9B6E-A39A1D2AB208}" presName="firstChild" presStyleLbl="bgAccFollowNode1" presStyleIdx="0" presStyleCnt="3" custLinFactNeighborX="3591" custLinFactNeighborY="-15057"/>
      <dgm:spPr/>
      <dgm:t>
        <a:bodyPr/>
        <a:lstStyle/>
        <a:p>
          <a:endParaRPr lang="en-US"/>
        </a:p>
      </dgm:t>
    </dgm:pt>
    <dgm:pt modelId="{997595B6-210B-4308-A1F4-2336DAED55D5}" type="pres">
      <dgm:prSet presAssocID="{21F56465-3D11-4234-9B6E-A39A1D2AB208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57CE2-E6F0-4A6A-A59C-E032B5B12900}" type="pres">
      <dgm:prSet presAssocID="{21F56465-3D11-4234-9B6E-A39A1D2AB208}" presName="negSpace" presStyleCnt="0"/>
      <dgm:spPr/>
      <dgm:t>
        <a:bodyPr/>
        <a:lstStyle/>
        <a:p>
          <a:endParaRPr lang="en-US"/>
        </a:p>
      </dgm:t>
    </dgm:pt>
    <dgm:pt modelId="{6AF68A6E-0F70-4F8E-A7C5-9DFE48897A2A}" type="pres">
      <dgm:prSet presAssocID="{21F56465-3D11-4234-9B6E-A39A1D2AB208}" presName="circle" presStyleLbl="node1" presStyleIdx="0" presStyleCnt="3" custLinFactNeighborX="4186" custLinFactNeighborY="-2896"/>
      <dgm:spPr/>
      <dgm:t>
        <a:bodyPr/>
        <a:lstStyle/>
        <a:p>
          <a:endParaRPr lang="en-US"/>
        </a:p>
      </dgm:t>
    </dgm:pt>
    <dgm:pt modelId="{0B69DD99-FCAC-4B1C-A2EC-318979EF0700}" type="pres">
      <dgm:prSet presAssocID="{E26C2CEA-3D4A-4809-8C2D-1EA472BB98E0}" presName="transSpace" presStyleCnt="0"/>
      <dgm:spPr/>
      <dgm:t>
        <a:bodyPr/>
        <a:lstStyle/>
        <a:p>
          <a:endParaRPr lang="en-US"/>
        </a:p>
      </dgm:t>
    </dgm:pt>
    <dgm:pt modelId="{43D47F04-2727-4A02-A1E1-F832B196DC90}" type="pres">
      <dgm:prSet presAssocID="{39DF262F-D129-4C1D-82AF-14DCAA82024A}" presName="posSpace" presStyleCnt="0"/>
      <dgm:spPr/>
      <dgm:t>
        <a:bodyPr/>
        <a:lstStyle/>
        <a:p>
          <a:endParaRPr lang="en-US"/>
        </a:p>
      </dgm:t>
    </dgm:pt>
    <dgm:pt modelId="{4CAA26C4-F0DA-47CD-85B9-233095821C86}" type="pres">
      <dgm:prSet presAssocID="{39DF262F-D129-4C1D-82AF-14DCAA82024A}" presName="vertFlow" presStyleCnt="0"/>
      <dgm:spPr/>
      <dgm:t>
        <a:bodyPr/>
        <a:lstStyle/>
        <a:p>
          <a:endParaRPr lang="en-US"/>
        </a:p>
      </dgm:t>
    </dgm:pt>
    <dgm:pt modelId="{64FCD45F-05C0-487B-815B-68CC9C39B38D}" type="pres">
      <dgm:prSet presAssocID="{39DF262F-D129-4C1D-82AF-14DCAA82024A}" presName="topSpace" presStyleCnt="0"/>
      <dgm:spPr/>
      <dgm:t>
        <a:bodyPr/>
        <a:lstStyle/>
        <a:p>
          <a:endParaRPr lang="en-US"/>
        </a:p>
      </dgm:t>
    </dgm:pt>
    <dgm:pt modelId="{96B01D20-8F5A-439A-AC76-EC420D9E3DDC}" type="pres">
      <dgm:prSet presAssocID="{39DF262F-D129-4C1D-82AF-14DCAA82024A}" presName="firstComp" presStyleCnt="0"/>
      <dgm:spPr/>
      <dgm:t>
        <a:bodyPr/>
        <a:lstStyle/>
        <a:p>
          <a:endParaRPr lang="en-US"/>
        </a:p>
      </dgm:t>
    </dgm:pt>
    <dgm:pt modelId="{E0951266-53B1-484B-8AF9-9B9C83B46DA2}" type="pres">
      <dgm:prSet presAssocID="{39DF262F-D129-4C1D-82AF-14DCAA82024A}" presName="firstChild" presStyleLbl="bgAccFollowNode1" presStyleIdx="1" presStyleCnt="3" custLinFactNeighborX="1790" custLinFactNeighborY="-14355"/>
      <dgm:spPr/>
      <dgm:t>
        <a:bodyPr/>
        <a:lstStyle/>
        <a:p>
          <a:endParaRPr lang="en-US"/>
        </a:p>
      </dgm:t>
    </dgm:pt>
    <dgm:pt modelId="{D16C402D-0000-4CD1-BAB7-4F9DF59D9593}" type="pres">
      <dgm:prSet presAssocID="{39DF262F-D129-4C1D-82AF-14DCAA82024A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52CE1-1578-4FCC-905B-70001A6D4E8A}" type="pres">
      <dgm:prSet presAssocID="{39DF262F-D129-4C1D-82AF-14DCAA82024A}" presName="negSpace" presStyleCnt="0"/>
      <dgm:spPr/>
      <dgm:t>
        <a:bodyPr/>
        <a:lstStyle/>
        <a:p>
          <a:endParaRPr lang="en-US"/>
        </a:p>
      </dgm:t>
    </dgm:pt>
    <dgm:pt modelId="{B0275B8F-2FAD-4989-8EC1-4DD67FD831E2}" type="pres">
      <dgm:prSet presAssocID="{39DF262F-D129-4C1D-82AF-14DCAA82024A}" presName="circle" presStyleLbl="node1" presStyleIdx="1" presStyleCnt="3"/>
      <dgm:spPr/>
      <dgm:t>
        <a:bodyPr/>
        <a:lstStyle/>
        <a:p>
          <a:endParaRPr lang="en-US"/>
        </a:p>
      </dgm:t>
    </dgm:pt>
    <dgm:pt modelId="{CE9C4B9E-6ADC-4A89-9370-03E6465823BD}" type="pres">
      <dgm:prSet presAssocID="{2DC8A76F-0427-41FD-9741-946B43A21541}" presName="transSpace" presStyleCnt="0"/>
      <dgm:spPr/>
      <dgm:t>
        <a:bodyPr/>
        <a:lstStyle/>
        <a:p>
          <a:endParaRPr lang="en-US"/>
        </a:p>
      </dgm:t>
    </dgm:pt>
    <dgm:pt modelId="{9F435C02-4526-43E0-AE94-F59EA02A3937}" type="pres">
      <dgm:prSet presAssocID="{4BA9EAF6-01EA-4193-BB87-763E68820D7F}" presName="posSpace" presStyleCnt="0"/>
      <dgm:spPr/>
      <dgm:t>
        <a:bodyPr/>
        <a:lstStyle/>
        <a:p>
          <a:endParaRPr lang="en-US"/>
        </a:p>
      </dgm:t>
    </dgm:pt>
    <dgm:pt modelId="{0C5B10F8-3F1E-4A2E-8418-9FEF57D6D6F6}" type="pres">
      <dgm:prSet presAssocID="{4BA9EAF6-01EA-4193-BB87-763E68820D7F}" presName="vertFlow" presStyleCnt="0"/>
      <dgm:spPr/>
      <dgm:t>
        <a:bodyPr/>
        <a:lstStyle/>
        <a:p>
          <a:endParaRPr lang="en-US"/>
        </a:p>
      </dgm:t>
    </dgm:pt>
    <dgm:pt modelId="{F583C4A9-588C-44EA-B5E0-95EF54590448}" type="pres">
      <dgm:prSet presAssocID="{4BA9EAF6-01EA-4193-BB87-763E68820D7F}" presName="topSpace" presStyleCnt="0"/>
      <dgm:spPr/>
      <dgm:t>
        <a:bodyPr/>
        <a:lstStyle/>
        <a:p>
          <a:endParaRPr lang="en-US"/>
        </a:p>
      </dgm:t>
    </dgm:pt>
    <dgm:pt modelId="{58BA47C5-E879-488F-BF52-D7B96600EE28}" type="pres">
      <dgm:prSet presAssocID="{4BA9EAF6-01EA-4193-BB87-763E68820D7F}" presName="firstComp" presStyleCnt="0"/>
      <dgm:spPr/>
      <dgm:t>
        <a:bodyPr/>
        <a:lstStyle/>
        <a:p>
          <a:endParaRPr lang="en-US"/>
        </a:p>
      </dgm:t>
    </dgm:pt>
    <dgm:pt modelId="{F03B8294-6C73-4F62-BC7B-3ECF055302A6}" type="pres">
      <dgm:prSet presAssocID="{4BA9EAF6-01EA-4193-BB87-763E68820D7F}" presName="firstChild" presStyleLbl="bgAccFollowNode1" presStyleIdx="2" presStyleCnt="3" custLinFactNeighborX="4217" custLinFactNeighborY="-15057"/>
      <dgm:spPr/>
      <dgm:t>
        <a:bodyPr/>
        <a:lstStyle/>
        <a:p>
          <a:endParaRPr lang="en-US"/>
        </a:p>
      </dgm:t>
    </dgm:pt>
    <dgm:pt modelId="{F95DC860-6221-4C83-8473-BA24AED8EE7A}" type="pres">
      <dgm:prSet presAssocID="{4BA9EAF6-01EA-4193-BB87-763E68820D7F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4443-A4A3-4659-83BE-50F92030538D}" type="pres">
      <dgm:prSet presAssocID="{4BA9EAF6-01EA-4193-BB87-763E68820D7F}" presName="negSpace" presStyleCnt="0"/>
      <dgm:spPr/>
      <dgm:t>
        <a:bodyPr/>
        <a:lstStyle/>
        <a:p>
          <a:endParaRPr lang="en-US"/>
        </a:p>
      </dgm:t>
    </dgm:pt>
    <dgm:pt modelId="{46D3FEBC-BA18-41AE-9027-23605091ABAB}" type="pres">
      <dgm:prSet presAssocID="{4BA9EAF6-01EA-4193-BB87-763E68820D7F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E3186DC-83FF-440C-B873-BCFC76CC9A12}" type="presOf" srcId="{39DF262F-D129-4C1D-82AF-14DCAA82024A}" destId="{B0275B8F-2FAD-4989-8EC1-4DD67FD831E2}" srcOrd="0" destOrd="0" presId="urn:microsoft.com/office/officeart/2005/8/layout/hList9"/>
    <dgm:cxn modelId="{F572A7CD-D885-4150-A3BA-07150DD0C106}" type="presOf" srcId="{21F56465-3D11-4234-9B6E-A39A1D2AB208}" destId="{6AF68A6E-0F70-4F8E-A7C5-9DFE48897A2A}" srcOrd="0" destOrd="0" presId="urn:microsoft.com/office/officeart/2005/8/layout/hList9"/>
    <dgm:cxn modelId="{CFF8AA12-7E82-45DE-BBCB-F25FB825EABC}" type="presOf" srcId="{89145F94-F330-40AE-B1C3-3E43D96B685D}" destId="{F03B8294-6C73-4F62-BC7B-3ECF055302A6}" srcOrd="0" destOrd="0" presId="urn:microsoft.com/office/officeart/2005/8/layout/hList9"/>
    <dgm:cxn modelId="{D9E6C866-2F11-4E56-A9BA-61B32FBDFCA4}" type="presOf" srcId="{4BA9EAF6-01EA-4193-BB87-763E68820D7F}" destId="{46D3FEBC-BA18-41AE-9027-23605091ABAB}" srcOrd="0" destOrd="0" presId="urn:microsoft.com/office/officeart/2005/8/layout/hList9"/>
    <dgm:cxn modelId="{F3801290-12D2-4253-8501-75D63F9AF943}" type="presOf" srcId="{8C3B43CC-E44C-46DA-A2D1-E751335B9723}" destId="{E0951266-53B1-484B-8AF9-9B9C83B46DA2}" srcOrd="0" destOrd="0" presId="urn:microsoft.com/office/officeart/2005/8/layout/hList9"/>
    <dgm:cxn modelId="{0007CDDD-B1B4-4F1A-947D-BA103667FEB8}" type="presOf" srcId="{548889C9-024E-4D4A-9D04-408056F0B580}" destId="{85238BCF-A8FE-4F8B-BA89-EBD611E7EC31}" srcOrd="0" destOrd="0" presId="urn:microsoft.com/office/officeart/2005/8/layout/hList9"/>
    <dgm:cxn modelId="{00E870FD-F0C9-47D4-8CC3-B8377A454DB3}" type="presOf" srcId="{89145F94-F330-40AE-B1C3-3E43D96B685D}" destId="{F95DC860-6221-4C83-8473-BA24AED8EE7A}" srcOrd="1" destOrd="0" presId="urn:microsoft.com/office/officeart/2005/8/layout/hList9"/>
    <dgm:cxn modelId="{A76EC334-4119-492D-A502-E86962BC0568}" srcId="{548889C9-024E-4D4A-9D04-408056F0B580}" destId="{39DF262F-D129-4C1D-82AF-14DCAA82024A}" srcOrd="1" destOrd="0" parTransId="{FBD974D3-DD8B-4100-B0B0-FB5B937895C1}" sibTransId="{2DC8A76F-0427-41FD-9741-946B43A21541}"/>
    <dgm:cxn modelId="{9C66AD27-D370-4C7B-AC52-65CDFDB6B0F6}" srcId="{548889C9-024E-4D4A-9D04-408056F0B580}" destId="{21F56465-3D11-4234-9B6E-A39A1D2AB208}" srcOrd="0" destOrd="0" parTransId="{C58D252E-3D67-48FB-8DA4-60CC310DDE78}" sibTransId="{E26C2CEA-3D4A-4809-8C2D-1EA472BB98E0}"/>
    <dgm:cxn modelId="{A1C82DCE-8DB3-4AFB-8A34-17C123D9D24F}" type="presOf" srcId="{6180185F-7CD6-4A0B-84C2-FBE7D7C7153E}" destId="{B7EE87AA-485F-42F8-A8DA-C64B553D2295}" srcOrd="0" destOrd="0" presId="urn:microsoft.com/office/officeart/2005/8/layout/hList9"/>
    <dgm:cxn modelId="{D56AECB1-6FD3-4DCA-B928-334FD008EF54}" srcId="{39DF262F-D129-4C1D-82AF-14DCAA82024A}" destId="{8C3B43CC-E44C-46DA-A2D1-E751335B9723}" srcOrd="0" destOrd="0" parTransId="{350EF195-E0EC-4A48-860F-3CB9719B04EB}" sibTransId="{8D741BD0-C71A-4501-A209-414A3B55B1DD}"/>
    <dgm:cxn modelId="{9882FC0D-38A9-4CFB-B316-4260E45FBFE3}" srcId="{21F56465-3D11-4234-9B6E-A39A1D2AB208}" destId="{6180185F-7CD6-4A0B-84C2-FBE7D7C7153E}" srcOrd="0" destOrd="0" parTransId="{D6D3C588-C473-4891-BC6C-9C8F14A8FF02}" sibTransId="{179E6439-DDBF-4983-9B1D-C2FB48B97367}"/>
    <dgm:cxn modelId="{FE86657D-A69E-4B7A-B356-25D0E59E1540}" srcId="{548889C9-024E-4D4A-9D04-408056F0B580}" destId="{4BA9EAF6-01EA-4193-BB87-763E68820D7F}" srcOrd="2" destOrd="0" parTransId="{E7A8BC8D-885C-4596-91DB-02CC44835925}" sibTransId="{8DFB49AF-EE0D-48CF-B646-21BBF13430C8}"/>
    <dgm:cxn modelId="{DA8A2933-0722-445D-98D1-F04BE3C8781D}" srcId="{4BA9EAF6-01EA-4193-BB87-763E68820D7F}" destId="{89145F94-F330-40AE-B1C3-3E43D96B685D}" srcOrd="0" destOrd="0" parTransId="{78195628-7BE7-4B64-944B-6E20141ECA63}" sibTransId="{8ED7E273-EAD0-4699-8766-57F4EFC99C22}"/>
    <dgm:cxn modelId="{2D43F88F-7464-4662-A645-7C155305ABE9}" type="presOf" srcId="{6180185F-7CD6-4A0B-84C2-FBE7D7C7153E}" destId="{997595B6-210B-4308-A1F4-2336DAED55D5}" srcOrd="1" destOrd="0" presId="urn:microsoft.com/office/officeart/2005/8/layout/hList9"/>
    <dgm:cxn modelId="{656B0909-AF1F-432C-86D6-58B82DD3EFF4}" type="presOf" srcId="{8C3B43CC-E44C-46DA-A2D1-E751335B9723}" destId="{D16C402D-0000-4CD1-BAB7-4F9DF59D9593}" srcOrd="1" destOrd="0" presId="urn:microsoft.com/office/officeart/2005/8/layout/hList9"/>
    <dgm:cxn modelId="{4BD28EA1-B49B-4BC0-8CFA-8F63AA89AC64}" type="presParOf" srcId="{85238BCF-A8FE-4F8B-BA89-EBD611E7EC31}" destId="{0695BD61-F9EB-4216-B77D-80FBD58A3A1E}" srcOrd="0" destOrd="0" presId="urn:microsoft.com/office/officeart/2005/8/layout/hList9"/>
    <dgm:cxn modelId="{56F73295-DF69-41F2-8038-A2760E95B49D}" type="presParOf" srcId="{85238BCF-A8FE-4F8B-BA89-EBD611E7EC31}" destId="{8344D1FE-A667-4C5B-A837-1F68C2A3D420}" srcOrd="1" destOrd="0" presId="urn:microsoft.com/office/officeart/2005/8/layout/hList9"/>
    <dgm:cxn modelId="{0C3A4422-1493-40A9-9363-E6429439E229}" type="presParOf" srcId="{8344D1FE-A667-4C5B-A837-1F68C2A3D420}" destId="{3F9C8CF9-826D-4CFF-92A9-C871E0C1398F}" srcOrd="0" destOrd="0" presId="urn:microsoft.com/office/officeart/2005/8/layout/hList9"/>
    <dgm:cxn modelId="{6AD9F697-2E67-4BB9-B08E-3436B569464E}" type="presParOf" srcId="{8344D1FE-A667-4C5B-A837-1F68C2A3D420}" destId="{A0EE7E10-1A61-43CC-92BD-4B8A8D524930}" srcOrd="1" destOrd="0" presId="urn:microsoft.com/office/officeart/2005/8/layout/hList9"/>
    <dgm:cxn modelId="{AAC759B8-F563-4FD7-AC9C-B0E78DD108D1}" type="presParOf" srcId="{A0EE7E10-1A61-43CC-92BD-4B8A8D524930}" destId="{B7EE87AA-485F-42F8-A8DA-C64B553D2295}" srcOrd="0" destOrd="0" presId="urn:microsoft.com/office/officeart/2005/8/layout/hList9"/>
    <dgm:cxn modelId="{C85CC1D6-A751-4670-9F53-4B14C585AEF0}" type="presParOf" srcId="{A0EE7E10-1A61-43CC-92BD-4B8A8D524930}" destId="{997595B6-210B-4308-A1F4-2336DAED55D5}" srcOrd="1" destOrd="0" presId="urn:microsoft.com/office/officeart/2005/8/layout/hList9"/>
    <dgm:cxn modelId="{3D01B5D2-9C8F-4485-8037-AF7329471E57}" type="presParOf" srcId="{85238BCF-A8FE-4F8B-BA89-EBD611E7EC31}" destId="{B7557CE2-E6F0-4A6A-A59C-E032B5B12900}" srcOrd="2" destOrd="0" presId="urn:microsoft.com/office/officeart/2005/8/layout/hList9"/>
    <dgm:cxn modelId="{63E62A94-BC16-4FB9-B529-F9858D46D4AB}" type="presParOf" srcId="{85238BCF-A8FE-4F8B-BA89-EBD611E7EC31}" destId="{6AF68A6E-0F70-4F8E-A7C5-9DFE48897A2A}" srcOrd="3" destOrd="0" presId="urn:microsoft.com/office/officeart/2005/8/layout/hList9"/>
    <dgm:cxn modelId="{1A846451-4277-4D2E-944F-6CCB5DB30AAE}" type="presParOf" srcId="{85238BCF-A8FE-4F8B-BA89-EBD611E7EC31}" destId="{0B69DD99-FCAC-4B1C-A2EC-318979EF0700}" srcOrd="4" destOrd="0" presId="urn:microsoft.com/office/officeart/2005/8/layout/hList9"/>
    <dgm:cxn modelId="{762569BC-95BF-4FE4-AE33-7BCDE41404C4}" type="presParOf" srcId="{85238BCF-A8FE-4F8B-BA89-EBD611E7EC31}" destId="{43D47F04-2727-4A02-A1E1-F832B196DC90}" srcOrd="5" destOrd="0" presId="urn:microsoft.com/office/officeart/2005/8/layout/hList9"/>
    <dgm:cxn modelId="{10B92155-6D42-4DDE-A2BF-34D268C3C995}" type="presParOf" srcId="{85238BCF-A8FE-4F8B-BA89-EBD611E7EC31}" destId="{4CAA26C4-F0DA-47CD-85B9-233095821C86}" srcOrd="6" destOrd="0" presId="urn:microsoft.com/office/officeart/2005/8/layout/hList9"/>
    <dgm:cxn modelId="{0DAB63A2-036A-4654-A1D0-F07CB2D9A4ED}" type="presParOf" srcId="{4CAA26C4-F0DA-47CD-85B9-233095821C86}" destId="{64FCD45F-05C0-487B-815B-68CC9C39B38D}" srcOrd="0" destOrd="0" presId="urn:microsoft.com/office/officeart/2005/8/layout/hList9"/>
    <dgm:cxn modelId="{888008E5-4B77-4B6C-8095-CC78A9F1509B}" type="presParOf" srcId="{4CAA26C4-F0DA-47CD-85B9-233095821C86}" destId="{96B01D20-8F5A-439A-AC76-EC420D9E3DDC}" srcOrd="1" destOrd="0" presId="urn:microsoft.com/office/officeart/2005/8/layout/hList9"/>
    <dgm:cxn modelId="{C9F8AD3E-0D57-4EA0-953C-CE1579A4DF1C}" type="presParOf" srcId="{96B01D20-8F5A-439A-AC76-EC420D9E3DDC}" destId="{E0951266-53B1-484B-8AF9-9B9C83B46DA2}" srcOrd="0" destOrd="0" presId="urn:microsoft.com/office/officeart/2005/8/layout/hList9"/>
    <dgm:cxn modelId="{76C0ACC8-D578-4A23-9028-F1F0A034C1A8}" type="presParOf" srcId="{96B01D20-8F5A-439A-AC76-EC420D9E3DDC}" destId="{D16C402D-0000-4CD1-BAB7-4F9DF59D9593}" srcOrd="1" destOrd="0" presId="urn:microsoft.com/office/officeart/2005/8/layout/hList9"/>
    <dgm:cxn modelId="{B038614E-B020-430F-AA71-8D2144984A98}" type="presParOf" srcId="{85238BCF-A8FE-4F8B-BA89-EBD611E7EC31}" destId="{9D552CE1-1578-4FCC-905B-70001A6D4E8A}" srcOrd="7" destOrd="0" presId="urn:microsoft.com/office/officeart/2005/8/layout/hList9"/>
    <dgm:cxn modelId="{8D51159F-CFFF-4A52-A4E5-2BB770204975}" type="presParOf" srcId="{85238BCF-A8FE-4F8B-BA89-EBD611E7EC31}" destId="{B0275B8F-2FAD-4989-8EC1-4DD67FD831E2}" srcOrd="8" destOrd="0" presId="urn:microsoft.com/office/officeart/2005/8/layout/hList9"/>
    <dgm:cxn modelId="{32E52E24-8D7C-4FDF-8775-49CE3365B7C9}" type="presParOf" srcId="{85238BCF-A8FE-4F8B-BA89-EBD611E7EC31}" destId="{CE9C4B9E-6ADC-4A89-9370-03E6465823BD}" srcOrd="9" destOrd="0" presId="urn:microsoft.com/office/officeart/2005/8/layout/hList9"/>
    <dgm:cxn modelId="{C5D800C1-A59E-4D47-9F70-8EDC68F36071}" type="presParOf" srcId="{85238BCF-A8FE-4F8B-BA89-EBD611E7EC31}" destId="{9F435C02-4526-43E0-AE94-F59EA02A3937}" srcOrd="10" destOrd="0" presId="urn:microsoft.com/office/officeart/2005/8/layout/hList9"/>
    <dgm:cxn modelId="{DA3AB2BC-F3AB-447F-B356-84637D213AA6}" type="presParOf" srcId="{85238BCF-A8FE-4F8B-BA89-EBD611E7EC31}" destId="{0C5B10F8-3F1E-4A2E-8418-9FEF57D6D6F6}" srcOrd="11" destOrd="0" presId="urn:microsoft.com/office/officeart/2005/8/layout/hList9"/>
    <dgm:cxn modelId="{2262AF3F-DB49-4510-B866-B82CE94C95F4}" type="presParOf" srcId="{0C5B10F8-3F1E-4A2E-8418-9FEF57D6D6F6}" destId="{F583C4A9-588C-44EA-B5E0-95EF54590448}" srcOrd="0" destOrd="0" presId="urn:microsoft.com/office/officeart/2005/8/layout/hList9"/>
    <dgm:cxn modelId="{1DEEF6C3-25EC-49FC-B40E-CFAD726D5609}" type="presParOf" srcId="{0C5B10F8-3F1E-4A2E-8418-9FEF57D6D6F6}" destId="{58BA47C5-E879-488F-BF52-D7B96600EE28}" srcOrd="1" destOrd="0" presId="urn:microsoft.com/office/officeart/2005/8/layout/hList9"/>
    <dgm:cxn modelId="{223E76BE-0A56-4495-A6A7-3D49C97464A7}" type="presParOf" srcId="{58BA47C5-E879-488F-BF52-D7B96600EE28}" destId="{F03B8294-6C73-4F62-BC7B-3ECF055302A6}" srcOrd="0" destOrd="0" presId="urn:microsoft.com/office/officeart/2005/8/layout/hList9"/>
    <dgm:cxn modelId="{71FC7F9F-1EE0-4179-B83F-F3FA9488C617}" type="presParOf" srcId="{58BA47C5-E879-488F-BF52-D7B96600EE28}" destId="{F95DC860-6221-4C83-8473-BA24AED8EE7A}" srcOrd="1" destOrd="0" presId="urn:microsoft.com/office/officeart/2005/8/layout/hList9"/>
    <dgm:cxn modelId="{4D33828A-03C3-4249-BD08-A70C5DCD5F5E}" type="presParOf" srcId="{85238BCF-A8FE-4F8B-BA89-EBD611E7EC31}" destId="{66044443-A4A3-4659-83BE-50F92030538D}" srcOrd="12" destOrd="0" presId="urn:microsoft.com/office/officeart/2005/8/layout/hList9"/>
    <dgm:cxn modelId="{737D019B-784F-4F9C-B537-105B223E5A9F}" type="presParOf" srcId="{85238BCF-A8FE-4F8B-BA89-EBD611E7EC31}" destId="{46D3FEBC-BA18-41AE-9027-23605091ABA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187F2-03FE-4FB9-97DE-BF10B3FD59AE}">
      <dsp:nvSpPr>
        <dsp:cNvPr id="0" name=""/>
        <dsp:cNvSpPr/>
      </dsp:nvSpPr>
      <dsp:spPr>
        <a:xfrm>
          <a:off x="170303" y="4749679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E92DD-1245-4B36-A79F-E42530FB09E9}">
      <dsp:nvSpPr>
        <dsp:cNvPr id="0" name=""/>
        <dsp:cNvSpPr/>
      </dsp:nvSpPr>
      <dsp:spPr>
        <a:xfrm>
          <a:off x="170303" y="4152772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F0A82-5976-4CD3-8ADA-27839D55AA19}">
      <dsp:nvSpPr>
        <dsp:cNvPr id="0" name=""/>
        <dsp:cNvSpPr/>
      </dsp:nvSpPr>
      <dsp:spPr>
        <a:xfrm>
          <a:off x="170303" y="3555865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27E7-30CE-4E35-81BD-5CD242AF0EC5}">
      <dsp:nvSpPr>
        <dsp:cNvPr id="0" name=""/>
        <dsp:cNvSpPr/>
      </dsp:nvSpPr>
      <dsp:spPr>
        <a:xfrm>
          <a:off x="170303" y="2958958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0DC3-776B-4828-A196-5474037ACE74}">
      <dsp:nvSpPr>
        <dsp:cNvPr id="0" name=""/>
        <dsp:cNvSpPr/>
      </dsp:nvSpPr>
      <dsp:spPr>
        <a:xfrm>
          <a:off x="170303" y="2362051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6D71-99C1-40EB-9D01-3F3B1C5221D8}">
      <dsp:nvSpPr>
        <dsp:cNvPr id="0" name=""/>
        <dsp:cNvSpPr/>
      </dsp:nvSpPr>
      <dsp:spPr>
        <a:xfrm>
          <a:off x="170303" y="1765144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159D1-7B52-4BC7-85F0-07588D88713F}">
      <dsp:nvSpPr>
        <dsp:cNvPr id="0" name=""/>
        <dsp:cNvSpPr/>
      </dsp:nvSpPr>
      <dsp:spPr>
        <a:xfrm>
          <a:off x="170303" y="1168237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56C94-709F-4265-BD26-664FD4B3D5A2}">
      <dsp:nvSpPr>
        <dsp:cNvPr id="0" name=""/>
        <dsp:cNvSpPr/>
      </dsp:nvSpPr>
      <dsp:spPr>
        <a:xfrm>
          <a:off x="170303" y="571330"/>
          <a:ext cx="756084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BFA3F-BF1F-48AD-8E31-2D91A2600F0E}">
      <dsp:nvSpPr>
        <dsp:cNvPr id="0" name=""/>
        <dsp:cNvSpPr/>
      </dsp:nvSpPr>
      <dsp:spPr>
        <a:xfrm>
          <a:off x="2525264" y="0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Vlada RH osniva AMPEU </a:t>
          </a:r>
          <a:endParaRPr lang="hr-HR" sz="1700" kern="1200" dirty="0">
            <a:solidFill>
              <a:srgbClr val="5959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0"/>
        <a:ext cx="5035575" cy="568482"/>
      </dsp:txXfrm>
    </dsp:sp>
    <dsp:sp modelId="{717603F4-5A81-4F7A-9DC7-6E45F1C9FBC3}">
      <dsp:nvSpPr>
        <dsp:cNvPr id="0" name=""/>
        <dsp:cNvSpPr/>
      </dsp:nvSpPr>
      <dsp:spPr>
        <a:xfrm>
          <a:off x="-170303" y="0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r>
            <a:rPr lang="hr-HR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27756"/>
        <a:ext cx="2591521" cy="540726"/>
      </dsp:txXfrm>
    </dsp:sp>
    <dsp:sp modelId="{D38A9EC0-5444-4734-A6AD-53980ABD7DF0}">
      <dsp:nvSpPr>
        <dsp:cNvPr id="0" name=""/>
        <dsp:cNvSpPr/>
      </dsp:nvSpPr>
      <dsp:spPr>
        <a:xfrm>
          <a:off x="2525264" y="557539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Obrazovanje, mladi i znanost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557539"/>
        <a:ext cx="5035575" cy="568482"/>
      </dsp:txXfrm>
    </dsp:sp>
    <dsp:sp modelId="{4BE3134F-5F19-4B6A-B299-7D49C9588CD7}">
      <dsp:nvSpPr>
        <dsp:cNvPr id="0" name=""/>
        <dsp:cNvSpPr/>
      </dsp:nvSpPr>
      <dsp:spPr>
        <a:xfrm>
          <a:off x="-170303" y="596906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PODRUČJA</a:t>
          </a:r>
          <a:r>
            <a:rPr lang="hr-HR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RADA</a:t>
          </a:r>
          <a:endParaRPr lang="hr-HR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624662"/>
        <a:ext cx="2591521" cy="540726"/>
      </dsp:txXfrm>
    </dsp:sp>
    <dsp:sp modelId="{AFA150F1-2690-49FF-81D5-59A7D7DB3BA0}">
      <dsp:nvSpPr>
        <dsp:cNvPr id="0" name=""/>
        <dsp:cNvSpPr/>
      </dsp:nvSpPr>
      <dsp:spPr>
        <a:xfrm>
          <a:off x="2525264" y="1154446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pt-B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naprjeđenje sustava internacionalizacijom 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1154446"/>
        <a:ext cx="5035575" cy="568482"/>
      </dsp:txXfrm>
    </dsp:sp>
    <dsp:sp modelId="{728DB220-3144-4964-9783-90C6DED2C827}">
      <dsp:nvSpPr>
        <dsp:cNvPr id="0" name=""/>
        <dsp:cNvSpPr/>
      </dsp:nvSpPr>
      <dsp:spPr>
        <a:xfrm>
          <a:off x="-170303" y="1193813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SVRHA</a:t>
          </a:r>
          <a:endParaRPr lang="hr-HR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1221569"/>
        <a:ext cx="2591521" cy="540726"/>
      </dsp:txXfrm>
    </dsp:sp>
    <dsp:sp modelId="{D998C4E0-3473-4531-9C2E-9A933AFE3314}">
      <dsp:nvSpPr>
        <dsp:cNvPr id="0" name=""/>
        <dsp:cNvSpPr/>
      </dsp:nvSpPr>
      <dsp:spPr>
        <a:xfrm>
          <a:off x="2525264" y="1751353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Međunarodna mobilnost i suradnja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1751353"/>
        <a:ext cx="5035575" cy="568482"/>
      </dsp:txXfrm>
    </dsp:sp>
    <dsp:sp modelId="{C3FC560E-C6ED-42C0-8422-0B07513B8094}">
      <dsp:nvSpPr>
        <dsp:cNvPr id="0" name=""/>
        <dsp:cNvSpPr/>
      </dsp:nvSpPr>
      <dsp:spPr>
        <a:xfrm>
          <a:off x="-170303" y="1790720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INSTRUMENTI</a:t>
          </a:r>
          <a:endParaRPr lang="hr-HR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1818476"/>
        <a:ext cx="2591521" cy="540726"/>
      </dsp:txXfrm>
    </dsp:sp>
    <dsp:sp modelId="{9581CBE8-209B-433B-9149-1337A83A1FCF}">
      <dsp:nvSpPr>
        <dsp:cNvPr id="0" name=""/>
        <dsp:cNvSpPr/>
      </dsp:nvSpPr>
      <dsp:spPr>
        <a:xfrm>
          <a:off x="2525264" y="2348260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MZOS i MSPM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2348260"/>
        <a:ext cx="5035575" cy="568482"/>
      </dsp:txXfrm>
    </dsp:sp>
    <dsp:sp modelId="{6D9FAE25-79A9-431D-99AA-79D4AF3C6B82}">
      <dsp:nvSpPr>
        <dsp:cNvPr id="0" name=""/>
        <dsp:cNvSpPr/>
      </dsp:nvSpPr>
      <dsp:spPr>
        <a:xfrm>
          <a:off x="-170303" y="2387627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NADLEŽNA</a:t>
          </a:r>
          <a:r>
            <a:rPr lang="hr-HR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MINISTARSTVA</a:t>
          </a:r>
          <a:endParaRPr lang="hr-HR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2415383"/>
        <a:ext cx="2591521" cy="540726"/>
      </dsp:txXfrm>
    </dsp:sp>
    <dsp:sp modelId="{4721D631-A4EE-4B27-BCE1-D72F105F46B2}">
      <dsp:nvSpPr>
        <dsp:cNvPr id="0" name=""/>
        <dsp:cNvSpPr/>
      </dsp:nvSpPr>
      <dsp:spPr>
        <a:xfrm>
          <a:off x="2525264" y="2945167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Akreditacija Europske komisije za LLP i YiA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2945167"/>
        <a:ext cx="5035575" cy="568482"/>
      </dsp:txXfrm>
    </dsp:sp>
    <dsp:sp modelId="{95AACC1D-5E8B-4498-8237-25DB17E71BD2}">
      <dsp:nvSpPr>
        <dsp:cNvPr id="0" name=""/>
        <dsp:cNvSpPr/>
      </dsp:nvSpPr>
      <dsp:spPr>
        <a:xfrm>
          <a:off x="-170303" y="2984534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2010</a:t>
          </a:r>
          <a:r>
            <a:rPr lang="hr-HR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3012290"/>
        <a:ext cx="2591521" cy="540726"/>
      </dsp:txXfrm>
    </dsp:sp>
    <dsp:sp modelId="{3A238AC7-7E98-4B4F-842C-F836049CA44E}">
      <dsp:nvSpPr>
        <dsp:cNvPr id="0" name=""/>
        <dsp:cNvSpPr/>
      </dsp:nvSpPr>
      <dsp:spPr>
        <a:xfrm>
          <a:off x="2525264" y="3542074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RH punopravno pristupa programima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3542074"/>
        <a:ext cx="5035575" cy="568482"/>
      </dsp:txXfrm>
    </dsp:sp>
    <dsp:sp modelId="{588FB801-C646-49AD-8BFA-0216C48A760D}">
      <dsp:nvSpPr>
        <dsp:cNvPr id="0" name=""/>
        <dsp:cNvSpPr/>
      </dsp:nvSpPr>
      <dsp:spPr>
        <a:xfrm>
          <a:off x="-170303" y="3581442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r>
            <a:rPr lang="hr-HR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3609198"/>
        <a:ext cx="2591521" cy="540726"/>
      </dsp:txXfrm>
    </dsp:sp>
    <dsp:sp modelId="{487BED63-9539-4883-98AB-948DCEE9272B}">
      <dsp:nvSpPr>
        <dsp:cNvPr id="0" name=""/>
        <dsp:cNvSpPr/>
      </dsp:nvSpPr>
      <dsp:spPr>
        <a:xfrm>
          <a:off x="2525264" y="4138981"/>
          <a:ext cx="5035575" cy="5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Nacionalna agencija za program Erasmus+</a:t>
          </a:r>
          <a:endParaRPr lang="hr-HR" sz="17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264" y="4138981"/>
        <a:ext cx="5035575" cy="568482"/>
      </dsp:txXfrm>
    </dsp:sp>
    <dsp:sp modelId="{DC7EF813-9BFC-4A67-97FA-B17F883FA97C}">
      <dsp:nvSpPr>
        <dsp:cNvPr id="0" name=""/>
        <dsp:cNvSpPr/>
      </dsp:nvSpPr>
      <dsp:spPr>
        <a:xfrm>
          <a:off x="-170303" y="4178349"/>
          <a:ext cx="2647033" cy="568482"/>
        </a:xfrm>
        <a:prstGeom prst="round2SameRect">
          <a:avLst>
            <a:gd name="adj1" fmla="val 16670"/>
            <a:gd name="adj2" fmla="val 0"/>
          </a:avLst>
        </a:prstGeom>
        <a:solidFill>
          <a:srgbClr val="206F88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SIJEČNJA 2014. </a:t>
          </a:r>
          <a:endParaRPr lang="hr-HR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2547" y="4206105"/>
        <a:ext cx="2591521" cy="540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DCDB-B21D-4506-81DD-4BBE8DE656F9}">
      <dsp:nvSpPr>
        <dsp:cNvPr id="0" name=""/>
        <dsp:cNvSpPr/>
      </dsp:nvSpPr>
      <dsp:spPr>
        <a:xfrm>
          <a:off x="2067" y="38"/>
          <a:ext cx="3752937" cy="885250"/>
        </a:xfrm>
        <a:prstGeom prst="roundRect">
          <a:avLst>
            <a:gd name="adj" fmla="val 10000"/>
          </a:avLst>
        </a:prstGeom>
        <a:solidFill>
          <a:srgbClr val="206F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OBRAZOVANJE I OSPOSOBLJAVANJE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5" y="25966"/>
        <a:ext cx="3701081" cy="833394"/>
      </dsp:txXfrm>
    </dsp:sp>
    <dsp:sp modelId="{26F86180-3405-40C9-B04F-7250C026AAAA}">
      <dsp:nvSpPr>
        <dsp:cNvPr id="0" name=""/>
        <dsp:cNvSpPr/>
      </dsp:nvSpPr>
      <dsp:spPr>
        <a:xfrm>
          <a:off x="2067" y="1074703"/>
          <a:ext cx="1179103" cy="885250"/>
        </a:xfrm>
        <a:prstGeom prst="roundRect">
          <a:avLst>
            <a:gd name="adj" fmla="val 10000"/>
          </a:avLst>
        </a:prstGeom>
        <a:solidFill>
          <a:srgbClr val="206F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ERASMUS</a:t>
          </a:r>
          <a:r>
            <a:rPr lang="hr-HR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hr-HR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5" y="1100631"/>
        <a:ext cx="1127247" cy="833394"/>
      </dsp:txXfrm>
    </dsp:sp>
    <dsp:sp modelId="{E24A6C40-7682-4922-89BC-3875AF317A64}">
      <dsp:nvSpPr>
        <dsp:cNvPr id="0" name=""/>
        <dsp:cNvSpPr/>
      </dsp:nvSpPr>
      <dsp:spPr>
        <a:xfrm>
          <a:off x="1270246" y="1074703"/>
          <a:ext cx="1349196" cy="885250"/>
        </a:xfrm>
        <a:prstGeom prst="roundRect">
          <a:avLst>
            <a:gd name="adj" fmla="val 10000"/>
          </a:avLst>
        </a:prstGeom>
        <a:solidFill>
          <a:srgbClr val="206F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BILATERALNE STIPENDIJE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6174" y="1100631"/>
        <a:ext cx="1297340" cy="833394"/>
      </dsp:txXfrm>
    </dsp:sp>
    <dsp:sp modelId="{9CD10755-E9EF-48E8-AC81-8A43A3DEFF70}">
      <dsp:nvSpPr>
        <dsp:cNvPr id="0" name=""/>
        <dsp:cNvSpPr/>
      </dsp:nvSpPr>
      <dsp:spPr>
        <a:xfrm>
          <a:off x="2708518" y="1074703"/>
          <a:ext cx="1046485" cy="885250"/>
        </a:xfrm>
        <a:prstGeom prst="roundRect">
          <a:avLst>
            <a:gd name="adj" fmla="val 10000"/>
          </a:avLst>
        </a:prstGeom>
        <a:solidFill>
          <a:srgbClr val="206F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CEEPUS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4446" y="1100631"/>
        <a:ext cx="994629" cy="833394"/>
      </dsp:txXfrm>
    </dsp:sp>
    <dsp:sp modelId="{85664BF4-23AE-4656-9A63-FF66C1C4D6CE}">
      <dsp:nvSpPr>
        <dsp:cNvPr id="0" name=""/>
        <dsp:cNvSpPr/>
      </dsp:nvSpPr>
      <dsp:spPr>
        <a:xfrm>
          <a:off x="3933156" y="38"/>
          <a:ext cx="1201870" cy="885250"/>
        </a:xfrm>
        <a:prstGeom prst="roundRect">
          <a:avLst>
            <a:gd name="adj" fmla="val 10000"/>
          </a:avLst>
        </a:prstGeom>
        <a:solidFill>
          <a:srgbClr val="DE6E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MLADI</a:t>
          </a:r>
          <a:endParaRPr lang="hr-H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9084" y="25966"/>
        <a:ext cx="1150014" cy="833394"/>
      </dsp:txXfrm>
    </dsp:sp>
    <dsp:sp modelId="{7CDAB755-917E-4166-8A26-8B1F6CC2CC4A}">
      <dsp:nvSpPr>
        <dsp:cNvPr id="0" name=""/>
        <dsp:cNvSpPr/>
      </dsp:nvSpPr>
      <dsp:spPr>
        <a:xfrm>
          <a:off x="3933156" y="1074703"/>
          <a:ext cx="1201870" cy="885250"/>
        </a:xfrm>
        <a:prstGeom prst="roundRect">
          <a:avLst>
            <a:gd name="adj" fmla="val 10000"/>
          </a:avLst>
        </a:prstGeom>
        <a:solidFill>
          <a:srgbClr val="DE6E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ERASMUS+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9084" y="1100631"/>
        <a:ext cx="1150014" cy="833394"/>
      </dsp:txXfrm>
    </dsp:sp>
    <dsp:sp modelId="{B55684EB-A685-4D2E-9F63-E575BB5F4DDC}">
      <dsp:nvSpPr>
        <dsp:cNvPr id="0" name=""/>
        <dsp:cNvSpPr/>
      </dsp:nvSpPr>
      <dsp:spPr>
        <a:xfrm>
          <a:off x="5313179" y="38"/>
          <a:ext cx="2173585" cy="88525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ZNANOST</a:t>
          </a:r>
          <a:endParaRPr lang="hr-H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9107" y="25966"/>
        <a:ext cx="2121729" cy="833394"/>
      </dsp:txXfrm>
    </dsp:sp>
    <dsp:sp modelId="{7379F260-80C1-4FF8-A8FD-7E210A09D4A5}">
      <dsp:nvSpPr>
        <dsp:cNvPr id="0" name=""/>
        <dsp:cNvSpPr/>
      </dsp:nvSpPr>
      <dsp:spPr>
        <a:xfrm>
          <a:off x="5313179" y="1074703"/>
          <a:ext cx="825555" cy="88525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OBZOR 2020</a:t>
          </a:r>
          <a:r>
            <a:rPr lang="hr-HR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7359" y="1098883"/>
        <a:ext cx="777195" cy="836890"/>
      </dsp:txXfrm>
    </dsp:sp>
    <dsp:sp modelId="{ECDF85DA-22EC-4FF4-B98C-CC649FA4F7B3}">
      <dsp:nvSpPr>
        <dsp:cNvPr id="0" name=""/>
        <dsp:cNvSpPr/>
      </dsp:nvSpPr>
      <dsp:spPr>
        <a:xfrm>
          <a:off x="6227811" y="1074703"/>
          <a:ext cx="1258953" cy="88525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EURAXESS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3739" y="1100631"/>
        <a:ext cx="1207097" cy="833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BE599-1B3F-447B-AE04-CE980E44974E}">
      <dsp:nvSpPr>
        <dsp:cNvPr id="0" name=""/>
        <dsp:cNvSpPr/>
      </dsp:nvSpPr>
      <dsp:spPr>
        <a:xfrm>
          <a:off x="1955" y="0"/>
          <a:ext cx="3745600" cy="244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PROGRAM ZA CJELOŽIVOTNO UČENJE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Comenius, Leonardo da Vinci, Erasmus, Grundtvig, Transverzalni program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0" kern="1200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 err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Jean</a:t>
          </a:r>
          <a:r>
            <a:rPr lang="hr-HR" sz="14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400" b="0" kern="1200" dirty="0" err="1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Monnet</a:t>
          </a:r>
          <a:r>
            <a:rPr lang="hr-HR" sz="14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eTwinning, </a:t>
          </a: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Euroguidance</a:t>
          </a:r>
          <a:r>
            <a:rPr lang="hr-HR" sz="14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Europass, Stručne skupina ECVET, Europska oznaka jezika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TEMPUS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ERASMUS MUNDUS</a:t>
          </a:r>
        </a:p>
      </dsp:txBody>
      <dsp:txXfrm>
        <a:off x="73662" y="71707"/>
        <a:ext cx="3602186" cy="2304858"/>
      </dsp:txXfrm>
    </dsp:sp>
    <dsp:sp modelId="{A919666D-E4FC-4551-8DE5-A97E8FAEB715}">
      <dsp:nvSpPr>
        <dsp:cNvPr id="0" name=""/>
        <dsp:cNvSpPr/>
      </dsp:nvSpPr>
      <dsp:spPr>
        <a:xfrm>
          <a:off x="3958726" y="0"/>
          <a:ext cx="1153519" cy="244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MLADI NA DJELU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Volontiranje, Razmjene mladih, Inicijative mladih, Demokratski projekti mladih, Osposobljavanje, EURODESK</a:t>
          </a:r>
        </a:p>
      </dsp:txBody>
      <dsp:txXfrm>
        <a:off x="3992511" y="33785"/>
        <a:ext cx="1085949" cy="2380702"/>
      </dsp:txXfrm>
    </dsp:sp>
    <dsp:sp modelId="{6925A4A9-0797-4DAA-887E-0094A2CAB6C1}">
      <dsp:nvSpPr>
        <dsp:cNvPr id="0" name=""/>
        <dsp:cNvSpPr/>
      </dsp:nvSpPr>
      <dsp:spPr>
        <a:xfrm>
          <a:off x="5323416" y="0"/>
          <a:ext cx="2347563" cy="244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SEDMI OKVIRNI PROGRAM ZA ISTRAŽIVANJE I TEHNOLOŠKI RAZVOJ</a:t>
          </a:r>
          <a:b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12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PEOPLE/ MARIE CURIE I SURADNJA (Okoliš/Energija)</a:t>
          </a:r>
          <a:endParaRPr lang="hr-HR" sz="12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174" y="68758"/>
        <a:ext cx="2210047" cy="2310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00C7-EBFF-4C41-BCC5-3233430B0485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Studijski posjet Velikoj Britaniji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Profesionalno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usmjeravanje</a:t>
          </a:r>
          <a:r>
            <a:rPr lang="en-US" sz="1900" kern="1200" dirty="0" smtClean="0"/>
            <a:t> u </a:t>
          </a:r>
          <a:r>
            <a:rPr lang="en-US" sz="1900" kern="1200" dirty="0" err="1" smtClean="0"/>
            <a:t>Velikoj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Britaniji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err="1" smtClean="0"/>
            <a:t>Bradford</a:t>
          </a:r>
          <a:r>
            <a:rPr lang="hr-HR" sz="1900" kern="1200" dirty="0" smtClean="0"/>
            <a:t>, studeni 2011.</a:t>
          </a:r>
          <a:endParaRPr lang="en-US" sz="1900" kern="1200" dirty="0"/>
        </a:p>
      </dsp:txBody>
      <dsp:txXfrm>
        <a:off x="1787356" y="0"/>
        <a:ext cx="6442243" cy="1414363"/>
      </dsp:txXfrm>
    </dsp:sp>
    <dsp:sp modelId="{7DEAB8A6-114F-42B3-ADBA-54B9468A4B6C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CC8C0-C9C5-41B2-A17F-83C04959441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Studijski posjet Finskoj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Profesionalno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usmjeravanje</a:t>
          </a:r>
          <a:r>
            <a:rPr lang="en-US" sz="1900" kern="1200" dirty="0" smtClean="0"/>
            <a:t> u </a:t>
          </a:r>
          <a:r>
            <a:rPr lang="en-US" sz="1900" kern="1200" dirty="0" err="1" smtClean="0"/>
            <a:t>Finskoj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Helsinki, prosinac 2012.</a:t>
          </a:r>
          <a:endParaRPr lang="en-US" sz="1900" kern="1200" dirty="0"/>
        </a:p>
      </dsp:txBody>
      <dsp:txXfrm>
        <a:off x="1787356" y="1555799"/>
        <a:ext cx="6442243" cy="1414363"/>
      </dsp:txXfrm>
    </dsp:sp>
    <dsp:sp modelId="{8ABCDA34-0E39-4A42-9FA8-DC6261F2B52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9E4E6-4628-44EA-8AE5-E000560B26F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Studijski posjet Danskoj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Profesionalno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usmjeravanje</a:t>
          </a:r>
          <a:r>
            <a:rPr lang="en-US" sz="1900" kern="1200" dirty="0" smtClean="0"/>
            <a:t> u </a:t>
          </a:r>
          <a:r>
            <a:rPr lang="en-US" sz="1900" kern="1200" dirty="0" err="1" smtClean="0"/>
            <a:t>danskom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obrazovnom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sustavu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Kopenhagen, rujan 2013.</a:t>
          </a:r>
          <a:endParaRPr lang="en-US" sz="1900" kern="1200" dirty="0"/>
        </a:p>
      </dsp:txBody>
      <dsp:txXfrm>
        <a:off x="1787356" y="3111599"/>
        <a:ext cx="6442243" cy="1414363"/>
      </dsp:txXfrm>
    </dsp:sp>
    <dsp:sp modelId="{5FFE1D4E-2997-42BA-8008-5793DFA6BBDF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E87AA-485F-42F8-A8DA-C64B553D2295}">
      <dsp:nvSpPr>
        <dsp:cNvPr id="0" name=""/>
        <dsp:cNvSpPr/>
      </dsp:nvSpPr>
      <dsp:spPr>
        <a:xfrm>
          <a:off x="970353" y="460073"/>
          <a:ext cx="1703393" cy="11361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smtClean="0">
              <a:latin typeface="+mn-lt"/>
            </a:rPr>
            <a:t>Bled, Slovenija</a:t>
          </a:r>
          <a:endParaRPr lang="en-US" sz="2000" kern="1200" dirty="0">
            <a:latin typeface="+mn-lt"/>
          </a:endParaRPr>
        </a:p>
      </dsp:txBody>
      <dsp:txXfrm>
        <a:off x="1242896" y="460073"/>
        <a:ext cx="1430850" cy="1136163"/>
      </dsp:txXfrm>
    </dsp:sp>
    <dsp:sp modelId="{6AF68A6E-0F70-4F8E-A7C5-9DFE48897A2A}">
      <dsp:nvSpPr>
        <dsp:cNvPr id="0" name=""/>
        <dsp:cNvSpPr/>
      </dsp:nvSpPr>
      <dsp:spPr>
        <a:xfrm>
          <a:off x="72012" y="144020"/>
          <a:ext cx="1135595" cy="1135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2012.</a:t>
          </a:r>
          <a:endParaRPr lang="en-US" sz="2400" b="1" kern="1200" dirty="0"/>
        </a:p>
      </dsp:txBody>
      <dsp:txXfrm>
        <a:off x="238316" y="310324"/>
        <a:ext cx="802987" cy="802987"/>
      </dsp:txXfrm>
    </dsp:sp>
    <dsp:sp modelId="{E0951266-53B1-484B-8AF9-9B9C83B46DA2}">
      <dsp:nvSpPr>
        <dsp:cNvPr id="0" name=""/>
        <dsp:cNvSpPr/>
      </dsp:nvSpPr>
      <dsp:spPr>
        <a:xfrm>
          <a:off x="3778664" y="468049"/>
          <a:ext cx="1703393" cy="11361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</a:rPr>
            <a:t>Varšava, Poljska</a:t>
          </a:r>
          <a:endParaRPr lang="en-US" sz="2000" b="0" kern="1200" dirty="0">
            <a:latin typeface="+mn-lt"/>
          </a:endParaRPr>
        </a:p>
      </dsp:txBody>
      <dsp:txXfrm>
        <a:off x="4051207" y="468049"/>
        <a:ext cx="1430850" cy="1136163"/>
      </dsp:txXfrm>
    </dsp:sp>
    <dsp:sp modelId="{B0275B8F-2FAD-4989-8EC1-4DD67FD831E2}">
      <dsp:nvSpPr>
        <dsp:cNvPr id="0" name=""/>
        <dsp:cNvSpPr/>
      </dsp:nvSpPr>
      <dsp:spPr>
        <a:xfrm>
          <a:off x="2839697" y="176907"/>
          <a:ext cx="1135595" cy="1135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2013.</a:t>
          </a:r>
          <a:endParaRPr lang="en-US" sz="2400" b="1" kern="1200" dirty="0"/>
        </a:p>
      </dsp:txBody>
      <dsp:txXfrm>
        <a:off x="3006001" y="343211"/>
        <a:ext cx="802987" cy="802987"/>
      </dsp:txXfrm>
    </dsp:sp>
    <dsp:sp modelId="{F03B8294-6C73-4F62-BC7B-3ECF055302A6}">
      <dsp:nvSpPr>
        <dsp:cNvPr id="0" name=""/>
        <dsp:cNvSpPr/>
      </dsp:nvSpPr>
      <dsp:spPr>
        <a:xfrm>
          <a:off x="6587870" y="460073"/>
          <a:ext cx="1703393" cy="11361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smtClean="0">
              <a:latin typeface="+mn-lt"/>
            </a:rPr>
            <a:t>Zagreb</a:t>
          </a:r>
          <a:endParaRPr lang="en-US" sz="2000" kern="1200" dirty="0">
            <a:latin typeface="+mn-lt"/>
          </a:endParaRPr>
        </a:p>
      </dsp:txBody>
      <dsp:txXfrm>
        <a:off x="6860413" y="460073"/>
        <a:ext cx="1430850" cy="1136163"/>
      </dsp:txXfrm>
    </dsp:sp>
    <dsp:sp modelId="{46D3FEBC-BA18-41AE-9027-23605091ABAB}">
      <dsp:nvSpPr>
        <dsp:cNvPr id="0" name=""/>
        <dsp:cNvSpPr/>
      </dsp:nvSpPr>
      <dsp:spPr>
        <a:xfrm>
          <a:off x="5678685" y="176907"/>
          <a:ext cx="1135595" cy="1135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2014.</a:t>
          </a:r>
          <a:endParaRPr lang="en-US" sz="2400" b="1" kern="1200" dirty="0"/>
        </a:p>
      </dsp:txBody>
      <dsp:txXfrm>
        <a:off x="5844989" y="343211"/>
        <a:ext cx="802987" cy="80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FA61C-2A70-4B15-995E-5C06E7B7A0E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891D3-2DAB-486B-AE21-4D64F5303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5DB8-479E-48F1-813D-15B36C3FD31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5DB8-479E-48F1-813D-15B36C3FD31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2126-81E3-4DF5-B081-E3816CCCA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57DD-3238-42FD-9ED8-06EEE4D0B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1C4-A420-49CE-B74C-CC3484AA4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2347-6EE0-4812-BE7D-419CC6D0B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25D1-C114-4EBC-8360-9D0EBFD251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9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6773-69E7-4888-9407-3569ABCCC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D388-3734-4A5E-AC48-485D89994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BEF3-4C93-4F52-871D-5BF8A6006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7F25-F33E-4951-AA82-62465CF66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2D7F-ED3F-47B2-A44B-B6FD65C424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2480-783C-4E92-94BC-4FE5B47FC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44DCBB-E729-46BE-A729-91B6BEF59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rukovno@mobilnost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87616" y="188640"/>
            <a:ext cx="3456384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hr-HR" sz="1800" b="1" dirty="0">
                <a:solidFill>
                  <a:schemeClr val="bg1"/>
                </a:solidFill>
                <a:cs typeface="Arial"/>
              </a:rPr>
              <a:t>Prirodoslovna škola Vladimira </a:t>
            </a:r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>Preloga</a:t>
            </a:r>
            <a:br>
              <a:rPr lang="hr-HR" sz="1800" b="1" dirty="0" smtClean="0">
                <a:solidFill>
                  <a:schemeClr val="bg1"/>
                </a:solidFill>
                <a:cs typeface="Arial"/>
              </a:rPr>
            </a:br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>Zagreb, 14. rujna 2015.</a:t>
            </a:r>
            <a:r>
              <a:rPr lang="en-US" sz="1800" b="1" dirty="0" smtClean="0">
                <a:solidFill>
                  <a:schemeClr val="bg1"/>
                </a:solidFill>
                <a:cs typeface="Arial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cs typeface="Arial"/>
              </a:rPr>
            </a:b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6544" y="0"/>
            <a:ext cx="3672408" cy="6508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2800" b="1" dirty="0" smtClean="0">
              <a:solidFill>
                <a:schemeClr val="bg1"/>
              </a:solidFill>
              <a:cs typeface="Arial"/>
            </a:endParaRPr>
          </a:p>
          <a:p>
            <a:pPr algn="l"/>
            <a:r>
              <a:rPr lang="hr-HR" sz="2800" b="1" dirty="0" smtClean="0">
                <a:solidFill>
                  <a:schemeClr val="bg1"/>
                </a:solidFill>
                <a:cs typeface="Arial"/>
              </a:rPr>
              <a:t>Euroguidance seminar</a:t>
            </a: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700" b="1" dirty="0" smtClean="0">
                <a:solidFill>
                  <a:schemeClr val="bg1"/>
                </a:solidFill>
                <a:cs typeface="Arial"/>
              </a:rPr>
              <a:t>profesionalno usmjeravanje za psihologe</a:t>
            </a:r>
          </a:p>
          <a:p>
            <a:pPr algn="l"/>
            <a:r>
              <a:rPr lang="hr-HR" sz="2700" b="1" dirty="0" smtClean="0">
                <a:solidFill>
                  <a:schemeClr val="bg1"/>
                </a:solidFill>
                <a:cs typeface="Arial"/>
              </a:rPr>
              <a:t>u srednjim</a:t>
            </a:r>
          </a:p>
          <a:p>
            <a:pPr algn="l"/>
            <a:r>
              <a:rPr lang="hr-HR" sz="2700" b="1" dirty="0" smtClean="0">
                <a:solidFill>
                  <a:schemeClr val="bg1"/>
                </a:solidFill>
                <a:cs typeface="Arial"/>
              </a:rPr>
              <a:t> školama</a:t>
            </a:r>
          </a:p>
          <a:p>
            <a:pPr algn="l"/>
            <a:endParaRPr lang="hr-HR" sz="27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7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smtClean="0">
                <a:solidFill>
                  <a:schemeClr val="bg1"/>
                </a:solidFill>
                <a:cs typeface="Arial"/>
              </a:rPr>
              <a:t>Marija Galović</a:t>
            </a:r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/>
            </a:r>
            <a:br>
              <a:rPr lang="hr-HR" sz="1800" b="1" dirty="0" smtClean="0">
                <a:solidFill>
                  <a:schemeClr val="bg1"/>
                </a:solidFill>
                <a:cs typeface="Arial"/>
              </a:rPr>
            </a:br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>Euroguidance Hrvatska</a:t>
            </a:r>
          </a:p>
          <a:p>
            <a:pPr algn="l"/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>AMPEU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5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>
                <a:solidFill>
                  <a:srgbClr val="206F88"/>
                </a:solidFill>
                <a:latin typeface="Calibri" panose="020F0502020204030204" pitchFamily="34" charset="0"/>
              </a:rPr>
              <a:t>Organizator: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Euroguidance centar Danska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206F88"/>
                </a:solidFill>
                <a:latin typeface="Calibri" panose="020F0502020204030204" pitchFamily="34" charset="0"/>
              </a:rPr>
              <a:t>Vrijeme održavanja: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2.-4. rujna 2013.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206F88"/>
                </a:solidFill>
                <a:latin typeface="Calibri" panose="020F0502020204030204" pitchFamily="34" charset="0"/>
              </a:rPr>
              <a:t>Zemlje sudionici: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Luksemburg, Portugal, Srbija, Poljska, Hrvatska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206F88"/>
                </a:solidFill>
                <a:latin typeface="Calibri" panose="020F0502020204030204" pitchFamily="34" charset="0"/>
              </a:rPr>
              <a:t>Sudionici iz Hrvatske: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Školski psiholozi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Hrvatski zavod za zapošljavanje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Ministarstvo znanosti obrazovanja i sporta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Institut za društvena istraživanja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Centar za psihološko savjetovanje „</a:t>
            </a:r>
            <a:r>
              <a:rPr lang="hr-HR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Sirius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3768" y="260648"/>
            <a:ext cx="620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6F88"/>
                </a:solidFill>
              </a:rPr>
              <a:t>Studijski </a:t>
            </a:r>
            <a:r>
              <a:rPr lang="en-US" sz="2400" b="1" dirty="0" err="1">
                <a:solidFill>
                  <a:srgbClr val="206F88"/>
                </a:solidFill>
              </a:rPr>
              <a:t>posjet</a:t>
            </a:r>
            <a:r>
              <a:rPr lang="en-US" sz="2400" b="1" dirty="0">
                <a:solidFill>
                  <a:srgbClr val="206F88"/>
                </a:solidFill>
              </a:rPr>
              <a:t> </a:t>
            </a:r>
            <a:r>
              <a:rPr lang="en-US" sz="2400" b="1" dirty="0" err="1">
                <a:solidFill>
                  <a:srgbClr val="206F88"/>
                </a:solidFill>
              </a:rPr>
              <a:t>Danskoj</a:t>
            </a:r>
            <a:r>
              <a:rPr lang="hr-HR" sz="2400" b="1" dirty="0" smtClean="0">
                <a:solidFill>
                  <a:srgbClr val="206F88"/>
                </a:solidFill>
              </a:rPr>
              <a:t>: </a:t>
            </a:r>
            <a:r>
              <a:rPr lang="en-US" sz="2400" b="1" dirty="0" err="1" smtClean="0">
                <a:solidFill>
                  <a:srgbClr val="206F88"/>
                </a:solidFill>
              </a:rPr>
              <a:t>Profesionalno</a:t>
            </a:r>
            <a:r>
              <a:rPr lang="en-US" sz="2400" b="1" dirty="0" smtClean="0">
                <a:solidFill>
                  <a:srgbClr val="206F88"/>
                </a:solidFill>
              </a:rPr>
              <a:t> </a:t>
            </a:r>
            <a:r>
              <a:rPr lang="en-US" sz="2400" b="1" dirty="0" err="1">
                <a:solidFill>
                  <a:srgbClr val="206F88"/>
                </a:solidFill>
              </a:rPr>
              <a:t>usmjeravanje</a:t>
            </a:r>
            <a:r>
              <a:rPr lang="en-US" sz="2400" b="1" dirty="0">
                <a:solidFill>
                  <a:srgbClr val="206F88"/>
                </a:solidFill>
              </a:rPr>
              <a:t> u </a:t>
            </a:r>
            <a:r>
              <a:rPr lang="en-US" sz="2400" b="1" dirty="0" err="1">
                <a:solidFill>
                  <a:srgbClr val="206F88"/>
                </a:solidFill>
              </a:rPr>
              <a:t>danskom</a:t>
            </a:r>
            <a:r>
              <a:rPr lang="en-US" sz="2400" b="1" dirty="0">
                <a:solidFill>
                  <a:srgbClr val="206F88"/>
                </a:solidFill>
              </a:rPr>
              <a:t> </a:t>
            </a:r>
            <a:r>
              <a:rPr lang="en-US" sz="2400" b="1" dirty="0" err="1">
                <a:solidFill>
                  <a:srgbClr val="206F88"/>
                </a:solidFill>
              </a:rPr>
              <a:t>obrazovnom</a:t>
            </a:r>
            <a:r>
              <a:rPr lang="en-US" sz="2400" b="1" dirty="0">
                <a:solidFill>
                  <a:srgbClr val="206F88"/>
                </a:solidFill>
              </a:rPr>
              <a:t> </a:t>
            </a:r>
            <a:r>
              <a:rPr lang="en-US" sz="2400" b="1" dirty="0" err="1" smtClean="0">
                <a:solidFill>
                  <a:srgbClr val="206F88"/>
                </a:solidFill>
              </a:rPr>
              <a:t>sustavu</a:t>
            </a:r>
            <a:r>
              <a:rPr lang="hr-HR" sz="2400" b="1" dirty="0" smtClean="0">
                <a:solidFill>
                  <a:srgbClr val="206F88"/>
                </a:solidFill>
              </a:rPr>
              <a:t> </a:t>
            </a:r>
            <a:endParaRPr lang="en-US" sz="2400" dirty="0">
              <a:solidFill>
                <a:srgbClr val="206F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5415"/>
            <a:ext cx="20907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38" y="3089994"/>
            <a:ext cx="5262960" cy="3768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2"/>
            <a:ext cx="4167015" cy="312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58" y="4653136"/>
            <a:ext cx="3383565" cy="17723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3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83" y="4986"/>
            <a:ext cx="6995120" cy="11430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9BBB59"/>
                </a:solidFill>
              </a:rPr>
              <a:t>Euroguidance</a:t>
            </a:r>
            <a:r>
              <a:rPr lang="hr-HR" sz="3200" b="1" dirty="0">
                <a:solidFill>
                  <a:schemeClr val="accent3"/>
                </a:solidFill>
              </a:rPr>
              <a:t> </a:t>
            </a:r>
            <a:r>
              <a:rPr lang="hr-HR" sz="3200" b="1" dirty="0" smtClean="0">
                <a:solidFill>
                  <a:schemeClr val="accent3"/>
                </a:solidFill>
              </a:rPr>
              <a:t>Prekogranični seminari</a:t>
            </a:r>
            <a:endParaRPr lang="en-US" sz="32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53374"/>
              </p:ext>
            </p:extLst>
          </p:nvPr>
        </p:nvGraphicFramePr>
        <p:xfrm>
          <a:off x="323528" y="1052736"/>
          <a:ext cx="82912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37" y="2874391"/>
            <a:ext cx="2659733" cy="3782732"/>
          </a:xfrm>
          <a:prstGeom prst="rect">
            <a:avLst/>
          </a:prstGeom>
          <a:ln w="9525" cap="sq">
            <a:solidFill>
              <a:srgbClr val="2FB1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83" y="2852936"/>
            <a:ext cx="2888772" cy="3825642"/>
          </a:xfrm>
          <a:prstGeom prst="rect">
            <a:avLst/>
          </a:prstGeom>
          <a:ln w="6350" cap="sq">
            <a:solidFill>
              <a:srgbClr val="2FB1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2693659" cy="3825642"/>
          </a:xfrm>
          <a:prstGeom prst="rect">
            <a:avLst/>
          </a:prstGeom>
          <a:ln w="9525">
            <a:solidFill>
              <a:srgbClr val="2FB1CC"/>
            </a:solidFill>
          </a:ln>
        </p:spPr>
      </p:pic>
    </p:spTree>
    <p:extLst>
      <p:ext uri="{BB962C8B-B14F-4D97-AF65-F5344CB8AC3E}">
        <p14:creationId xmlns:p14="http://schemas.microsoft.com/office/powerpoint/2010/main" val="5710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032848" cy="792088"/>
          </a:xfrm>
        </p:spPr>
        <p:txBody>
          <a:bodyPr>
            <a:normAutofit fontScale="90000"/>
          </a:bodyPr>
          <a:lstStyle/>
          <a:p>
            <a:pPr lvl="0"/>
            <a:r>
              <a:rPr lang="hr-HR" sz="2700" b="1" dirty="0" smtClean="0">
                <a:solidFill>
                  <a:srgbClr val="2FB1CC"/>
                </a:solidFill>
              </a:rPr>
              <a:t/>
            </a:r>
            <a:br>
              <a:rPr lang="hr-HR" sz="2700" b="1" dirty="0" smtClean="0">
                <a:solidFill>
                  <a:srgbClr val="2FB1CC"/>
                </a:solidFill>
              </a:rPr>
            </a:br>
            <a:r>
              <a:rPr lang="hr-HR" sz="3100" b="1" dirty="0" smtClean="0">
                <a:solidFill>
                  <a:srgbClr val="9BBB59"/>
                </a:solidFill>
              </a:rPr>
              <a:t>2.2. Aktivnosti u Hrvatskoj</a:t>
            </a:r>
            <a:r>
              <a:rPr lang="hr-HR" sz="3100" dirty="0">
                <a:solidFill>
                  <a:srgbClr val="9BBB59"/>
                </a:solidFill>
              </a:rPr>
              <a:t/>
            </a:r>
            <a:br>
              <a:rPr lang="hr-HR" sz="3100" dirty="0">
                <a:solidFill>
                  <a:srgbClr val="9BBB59"/>
                </a:solidFill>
              </a:rPr>
            </a:br>
            <a:endParaRPr lang="en-US" sz="3100" dirty="0">
              <a:solidFill>
                <a:srgbClr val="9BBB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4176464" cy="4464496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hr-HR" sz="2400" b="1" dirty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Euroguidance </a:t>
            </a:r>
            <a:r>
              <a:rPr lang="hr-HR" sz="2400" b="1" dirty="0" smtClean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Hrvatska</a:t>
            </a:r>
            <a:r>
              <a:rPr lang="hr-HR" sz="2400" b="1" dirty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>
              <a:lnSpc>
                <a:spcPct val="110000"/>
              </a:lnSpc>
              <a:buClr>
                <a:srgbClr val="9BBB59"/>
              </a:buClr>
            </a:pPr>
            <a:r>
              <a:rPr lang="pl-PL" sz="24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potiče razvoj profesionalnog usmjeravanja u RH</a:t>
            </a:r>
          </a:p>
          <a:p>
            <a:pPr>
              <a:lnSpc>
                <a:spcPct val="110000"/>
              </a:lnSpc>
              <a:buClr>
                <a:srgbClr val="9BBB59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 edukativne radionice i seminare za savjetnike</a:t>
            </a:r>
          </a:p>
          <a:p>
            <a:pPr>
              <a:lnSpc>
                <a:spcPct val="110000"/>
              </a:lnSpc>
              <a:buClr>
                <a:srgbClr val="9BBB59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provodi istraživanja relevantna za sustav profesionalnog usmjeravanja u RH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364120" cy="4400007"/>
          </a:xfrm>
          <a:prstGeom prst="rect">
            <a:avLst/>
          </a:prstGeom>
          <a:ln>
            <a:solidFill>
              <a:srgbClr val="9BBB59"/>
            </a:solidFill>
          </a:ln>
        </p:spPr>
      </p:pic>
    </p:spTree>
    <p:extLst>
      <p:ext uri="{BB962C8B-B14F-4D97-AF65-F5344CB8AC3E}">
        <p14:creationId xmlns:p14="http://schemas.microsoft.com/office/powerpoint/2010/main" val="27124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68752" cy="11430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9BBB59"/>
                </a:solidFill>
              </a:rPr>
              <a:t>2.2. Aktivnosti u Hrvatskoj – istraživanja (1)</a:t>
            </a:r>
            <a:endParaRPr lang="hr-HR" sz="2800" b="1" dirty="0">
              <a:solidFill>
                <a:srgbClr val="9BBB5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7" y="1628800"/>
            <a:ext cx="80032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I</a:t>
            </a:r>
            <a:r>
              <a:rPr lang="en-US" sz="2400" b="1" dirty="0" err="1" smtClean="0">
                <a:solidFill>
                  <a:srgbClr val="9BBB59"/>
                </a:solidFill>
              </a:rPr>
              <a:t>straživanje</a:t>
            </a:r>
            <a:r>
              <a:rPr lang="hr-HR" sz="2400" b="1" dirty="0" smtClean="0">
                <a:solidFill>
                  <a:srgbClr val="9BBB59"/>
                </a:solidFill>
              </a:rPr>
              <a:t>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ogućnosti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 i perspektive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početnog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obrazovanja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savjetnik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a u profesionalnom usmjeravanju u Republici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Hrvatskoj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r-H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Provoditelj: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Institut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za društvena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istraživanja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Organizator: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Euroguidance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Hrvatska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Perspektiva: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ezultat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istraživanja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služit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kao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podloga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razvoj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standarda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kvalifikacije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savjetnike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cjeloživotnom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profesionalnom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usmjeravanju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75" y="5157192"/>
            <a:ext cx="209073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68752" cy="11430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9BBB59"/>
                </a:solidFill>
              </a:rPr>
              <a:t>2.2. Aktivnosti u Hrvatskoj – istraživanja (2)</a:t>
            </a:r>
            <a:endParaRPr lang="hr-HR" sz="2800" b="1" dirty="0">
              <a:solidFill>
                <a:srgbClr val="9BBB5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7" y="1628800"/>
            <a:ext cx="80032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I</a:t>
            </a:r>
            <a:r>
              <a:rPr lang="en-US" sz="2400" b="1" dirty="0" err="1" smtClean="0">
                <a:solidFill>
                  <a:srgbClr val="9BBB59"/>
                </a:solidFill>
              </a:rPr>
              <a:t>straživanje</a:t>
            </a:r>
            <a:r>
              <a:rPr lang="hr-HR" sz="2400" b="1" dirty="0" smtClean="0">
                <a:solidFill>
                  <a:srgbClr val="9BBB59"/>
                </a:solidFill>
              </a:rPr>
              <a:t>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o postojećim kapacitetima OŠ i SŠ za provedbu profesionalnog informiranja i usmjeravanja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Provoditelj: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Institut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migracije (nezavisna istraživačica)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Organizator: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Euroguidance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Hrvatska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Perspektiva: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ezultat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istraživanja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namijenjeni su donositeljima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odluka i osobama koje je bave profesionalnim savjetovanjem u državnim i javnim službama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87022"/>
            <a:ext cx="1919637" cy="165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732240" cy="77809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9BBB59"/>
                </a:solidFill>
              </a:rPr>
              <a:t>2.2. Aktivnosti u Hrvatskoj – seminari</a:t>
            </a:r>
            <a:endParaRPr lang="hr-HR" sz="2800" b="1" dirty="0">
              <a:solidFill>
                <a:srgbClr val="9BBB5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</p:spPr>
        <p:txBody>
          <a:bodyPr>
            <a:normAutofit/>
          </a:bodyPr>
          <a:lstStyle/>
          <a:p>
            <a:pPr marL="0" indent="0">
              <a:buClr>
                <a:srgbClr val="2FB1CC"/>
              </a:buClr>
              <a:buNone/>
            </a:pPr>
            <a:r>
              <a:rPr lang="hr-HR" sz="2400" b="1" dirty="0">
                <a:solidFill>
                  <a:srgbClr val="9BBB59"/>
                </a:solidFill>
                <a:cs typeface="Calibri" panose="020F0502020204030204" pitchFamily="34" charset="0"/>
              </a:rPr>
              <a:t>Seminar o profesionalnom usmjeravanje </a:t>
            </a:r>
            <a:r>
              <a:rPr lang="hr-HR" sz="2400" b="1" dirty="0" smtClean="0">
                <a:solidFill>
                  <a:srgbClr val="9BBB59"/>
                </a:solidFill>
                <a:cs typeface="Calibri" panose="020F0502020204030204" pitchFamily="34" charset="0"/>
              </a:rPr>
              <a:t>za: </a:t>
            </a:r>
          </a:p>
          <a:p>
            <a:pPr marL="0" indent="0">
              <a:buClr>
                <a:srgbClr val="9BBB59"/>
              </a:buClr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  predmetne učitelje</a:t>
            </a:r>
          </a:p>
          <a:p>
            <a:pPr marL="0" indent="0">
              <a:buClr>
                <a:srgbClr val="9BBB59"/>
              </a:buClr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  psihologe u OŠ</a:t>
            </a:r>
          </a:p>
          <a:p>
            <a:pPr marL="0" indent="0">
              <a:buClr>
                <a:srgbClr val="9BBB59"/>
              </a:buClr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  pedagoge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u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OŠ</a:t>
            </a:r>
          </a:p>
          <a:p>
            <a:pPr marL="0" indent="0">
              <a:buClr>
                <a:srgbClr val="9BBB59"/>
              </a:buClr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  psihologe u SŠ</a:t>
            </a:r>
            <a:endParaRPr lang="hr-HR" sz="2400" dirty="0">
              <a:solidFill>
                <a:srgbClr val="2FB1CC"/>
              </a:solidFill>
              <a:cs typeface="Calibri" panose="020F0502020204030204" pitchFamily="34" charset="0"/>
            </a:endParaRPr>
          </a:p>
          <a:p>
            <a:pPr marL="0" indent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9BBB59"/>
                </a:solidFill>
                <a:cs typeface="Calibri" panose="020F0502020204030204" pitchFamily="34" charset="0"/>
              </a:rPr>
              <a:t>Nositelj programa: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Odsjek za psihologiju, FFZG</a:t>
            </a:r>
          </a:p>
          <a:p>
            <a:pPr marL="0" lvl="0" indent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9BBB59"/>
                </a:solidFill>
              </a:rPr>
              <a:t>Ciljevi seminara:</a:t>
            </a:r>
          </a:p>
          <a:p>
            <a:pPr lvl="1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priznavanje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faktora k</a:t>
            </a: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oji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utječu na učenikov odabir daljnjeg obrazovanja</a:t>
            </a:r>
          </a:p>
          <a:p>
            <a:pPr lvl="1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razumijevanje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učiteljeve </a:t>
            </a: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uloge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procesu profesionalnog usmjeravanja</a:t>
            </a:r>
          </a:p>
          <a:p>
            <a:pPr lvl="1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uvođenje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vezanih uz odabir obrazovanja/zanimanja u redovnu nastavu</a:t>
            </a:r>
          </a:p>
          <a:p>
            <a:pPr lvl="1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osposobljavanje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za donošenje odluka vezanih uz razvitak </a:t>
            </a:r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karijere </a:t>
            </a:r>
            <a:endParaRPr lang="vi-VN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2FB1CC"/>
              </a:buClr>
              <a:buFont typeface="Wingdings" panose="05000000000000000000" pitchFamily="2" charset="2"/>
              <a:buChar char="Ø"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041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778098"/>
          </a:xfrm>
        </p:spPr>
        <p:txBody>
          <a:bodyPr>
            <a:normAutofit/>
          </a:bodyPr>
          <a:lstStyle/>
          <a:p>
            <a:pPr lvl="0"/>
            <a:r>
              <a:rPr lang="hr-HR" sz="36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Edukativne aktivnosti u 2015. (1)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r>
              <a:rPr lang="hr-HR" sz="2600" u="sng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Ožujak:</a:t>
            </a: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dan: Kako razvijati karijeru pomoću alata EU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Šibenik, 13.3.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r>
              <a:rPr lang="hr-HR" sz="2600" u="sng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Travanj</a:t>
            </a:r>
            <a:r>
              <a:rPr lang="hr-HR" sz="26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 o profesionalnom usmjeravanju za pedagoge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Split, 20-21.4.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 učitelje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Zagreb, 28.-29.4.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r>
              <a:rPr lang="hr-HR" sz="2600" u="sng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Svibanj</a:t>
            </a:r>
            <a:r>
              <a:rPr lang="hr-HR" sz="26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„Četiri sobe promjene” – dvodnevna edukacija za psihologe i pedagoge u SŠ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Zagreb, 19.-20.5.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dan o strukovnim programima za savjetnike HZZ-a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Zagreb, 29.5.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shadowing 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savjetnike HZZ-a i CISOK centara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DE, UK, FR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778098"/>
          </a:xfrm>
        </p:spPr>
        <p:txBody>
          <a:bodyPr>
            <a:normAutofit/>
          </a:bodyPr>
          <a:lstStyle/>
          <a:p>
            <a:pPr lvl="0"/>
            <a:r>
              <a:rPr lang="hr-HR" sz="36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Edukativne aktivnosti u 2015. (2)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484784"/>
            <a:ext cx="8712968" cy="43924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r>
              <a:rPr lang="hr-HR" sz="2600" u="sng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Lipanj</a:t>
            </a:r>
            <a:r>
              <a:rPr lang="hr-HR" sz="26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o profesionalnom usmjeravanju za psihologe u OŠ 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Zagreb)</a:t>
            </a:r>
            <a:endParaRPr lang="hr-HR" sz="2200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Euroguidance prekogranični seminar (</a:t>
            </a:r>
            <a:r>
              <a:rPr lang="hr-HR" sz="2200" dirty="0" err="1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Retz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AT, 8.-10.6.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r>
              <a:rPr lang="hr-HR" sz="2600" u="sng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Listopad/studeni</a:t>
            </a:r>
            <a:r>
              <a:rPr lang="hr-HR" sz="26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r-HR" sz="26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o profesionalnom usmjeravanju za psihologe u SŠ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o priznavanju prethodnog učenja u suradnji s MZOS-om (</a:t>
            </a:r>
            <a:r>
              <a:rPr lang="hr-HR" sz="2200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</a:t>
            </a: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Informativni dan za ravnatelje vrtića, osnovnih i srednjih škola (Zagreb)</a:t>
            </a: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Font typeface="Wingdings" pitchFamily="2" charset="2"/>
              <a:buChar char="Ø"/>
            </a:pPr>
            <a:r>
              <a:rPr lang="hr-HR" sz="22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Nastavak info dana Europass, Euroguidance, CISOK i EURES</a:t>
            </a:r>
          </a:p>
          <a:p>
            <a:pPr marL="0" indent="0"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endParaRPr lang="hr-HR" sz="2200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2FB1CC"/>
              </a:buClr>
              <a:buSzPct val="100000"/>
              <a:buNone/>
            </a:pPr>
            <a:endParaRPr lang="hr-HR" sz="2200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24" y="188640"/>
            <a:ext cx="7499176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2FB1CC"/>
                </a:solidFill>
              </a:rPr>
              <a:t>http://ec.europa.eu/ploteus/</a:t>
            </a:r>
            <a:endParaRPr lang="hr-HR" sz="3600" dirty="0"/>
          </a:p>
        </p:txBody>
      </p:sp>
      <p:pic>
        <p:nvPicPr>
          <p:cNvPr id="4" name="Content Placeholder 3" descr="Plote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440" y="2420888"/>
            <a:ext cx="9191440" cy="4298450"/>
          </a:xfrm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866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2FB1CC"/>
                </a:solidFill>
              </a:rPr>
              <a:t>PLOTEUS</a:t>
            </a:r>
            <a:r>
              <a:rPr lang="hr-HR" sz="2000" dirty="0" smtClean="0">
                <a:solidFill>
                  <a:srgbClr val="2FB1CC"/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hr-HR" sz="2000" dirty="0" smtClean="0">
                <a:solidFill>
                  <a:srgbClr val="2FB1CC"/>
                </a:solidFill>
              </a:rPr>
              <a:t> </a:t>
            </a:r>
            <a:r>
              <a:rPr lang="hr-HR" sz="2000" b="1" dirty="0" smtClean="0">
                <a:solidFill>
                  <a:srgbClr val="2FB1CC"/>
                </a:solidFill>
              </a:rPr>
              <a:t>P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ortal on </a:t>
            </a:r>
            <a:r>
              <a:rPr lang="hr-HR" sz="2000" b="1" dirty="0" smtClean="0">
                <a:solidFill>
                  <a:srgbClr val="2FB1CC"/>
                </a:solidFill>
              </a:rPr>
              <a:t>L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earning </a:t>
            </a:r>
            <a:r>
              <a:rPr lang="hr-HR" sz="2000" b="1" dirty="0" smtClean="0">
                <a:solidFill>
                  <a:srgbClr val="2FB1CC"/>
                </a:solidFill>
              </a:rPr>
              <a:t>O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ppor</a:t>
            </a:r>
            <a:r>
              <a:rPr lang="hr-HR" sz="2000" b="1" dirty="0" smtClean="0">
                <a:solidFill>
                  <a:srgbClr val="2FB1CC"/>
                </a:solidFill>
              </a:rPr>
              <a:t>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unities and Qualifications in </a:t>
            </a:r>
            <a:r>
              <a:rPr lang="hr-HR" sz="2000" b="1" dirty="0" smtClean="0">
                <a:solidFill>
                  <a:srgbClr val="2FB1CC"/>
                </a:solidFill>
              </a:rPr>
              <a:t>EU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rope</a:t>
            </a:r>
          </a:p>
          <a:p>
            <a:pPr>
              <a:buClr>
                <a:srgbClr val="2FB1CC"/>
              </a:buCl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vi-V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europski portal o mogućnostima učenja, sustavima obrazovanja 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>
              <a:buClr>
                <a:srgbClr val="2FB1CC"/>
              </a:buClr>
            </a:pPr>
            <a:r>
              <a:rPr lang="vi-V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 osposobljavanja u europskim zemljama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0609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9BBB59"/>
                </a:solidFill>
              </a:rPr>
              <a:t>Sadržaj</a:t>
            </a:r>
            <a:endParaRPr lang="en-US" sz="3200" b="1" dirty="0">
              <a:solidFill>
                <a:srgbClr val="9BBB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76" y="1412776"/>
            <a:ext cx="7585748" cy="362899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 Agenciji za mobilnost i programe EU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 Euroguidance mreži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Aktivnosti Euroguidance centra</a:t>
            </a:r>
          </a:p>
          <a:p>
            <a:pPr marL="514350" lvl="0" indent="-514350">
              <a:buNone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2.1.  Međunarodne aktivnosti</a:t>
            </a:r>
          </a:p>
          <a:p>
            <a:pPr marL="514350" lvl="0" indent="-514350">
              <a:buNone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2.2.  Aktivnosti u Hrvatskoj</a:t>
            </a:r>
          </a:p>
          <a:p>
            <a:pPr marL="514350" lvl="0" indent="-514350">
              <a:buNone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 	Euroguidance aktivnosti u 2015.</a:t>
            </a:r>
          </a:p>
          <a:p>
            <a:pPr marL="514350" lvl="0" indent="-514350">
              <a:buFont typeface="+mj-lt"/>
              <a:buAutoNum type="arabicPeriod"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514350" lvl="0" indent="-514350">
              <a:buNone/>
            </a:pPr>
            <a:r>
              <a:rPr lang="hr-HR" sz="2400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65015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51022" y="188640"/>
            <a:ext cx="2808312" cy="779462"/>
          </a:xfrm>
        </p:spPr>
        <p:txBody>
          <a:bodyPr>
            <a:noAutofit/>
          </a:bodyPr>
          <a:lstStyle/>
          <a:p>
            <a:pPr lvl="0"/>
            <a:r>
              <a:rPr lang="hr-HR" sz="3200" b="1" dirty="0" smtClean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Euroguidance </a:t>
            </a:r>
            <a:br>
              <a:rPr lang="hr-HR" sz="3200" b="1" dirty="0" smtClean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200" b="1" dirty="0" smtClean="0">
                <a:solidFill>
                  <a:srgbClr val="9BBB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Hrvatska </a:t>
            </a:r>
            <a:endParaRPr lang="hr-HR" sz="3200" dirty="0">
              <a:solidFill>
                <a:srgbClr val="9BBB5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33668" cy="6858000"/>
          </a:xfrm>
        </p:spPr>
      </p:pic>
      <p:sp>
        <p:nvSpPr>
          <p:cNvPr id="8" name="Rectangle 7"/>
          <p:cNvSpPr/>
          <p:nvPr/>
        </p:nvSpPr>
        <p:spPr>
          <a:xfrm>
            <a:off x="6084168" y="1484784"/>
            <a:ext cx="2952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ažurira bazu savjetnika 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i SŠ</a:t>
            </a:r>
          </a:p>
          <a:p>
            <a:pPr marL="342900" indent="-342900">
              <a:buClr>
                <a:srgbClr val="9BBB59"/>
              </a:buClr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 na </a:t>
            </a: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upite o 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mogućnostima daljnjeg obrazovanja u </a:t>
            </a: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inozemstvu</a:t>
            </a:r>
            <a:endParaRPr lang="vi-V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411" y="5013176"/>
            <a:ext cx="522508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ažurira Euroguidance mrežnu stranicu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www.mobilnost.hr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ostali programi  Euroguidance</a:t>
            </a:r>
            <a:endParaRPr lang="hr-H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pic>
        <p:nvPicPr>
          <p:cNvPr id="6" name="Picture 4" descr="plavi balon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728" y="1268759"/>
            <a:ext cx="4824536" cy="4181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asti oblačić 7"/>
          <p:cNvSpPr/>
          <p:nvPr/>
        </p:nvSpPr>
        <p:spPr>
          <a:xfrm>
            <a:off x="256086" y="2255540"/>
            <a:ext cx="4243906" cy="2757636"/>
          </a:xfrm>
          <a:prstGeom prst="wedgeEllipseCallout">
            <a:avLst>
              <a:gd name="adj1" fmla="val 50658"/>
              <a:gd name="adj2" fmla="val 742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35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r-HR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hr-HR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pažnji!</a:t>
            </a:r>
            <a:endParaRPr lang="hr-HR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r-HR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3260" y="2378204"/>
            <a:ext cx="4044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  <a:endParaRPr lang="hr-H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euroguidance@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mobilnost.hr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4187499"/>
              </p:ext>
            </p:extLst>
          </p:nvPr>
        </p:nvGraphicFramePr>
        <p:xfrm>
          <a:off x="971600" y="119675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23728" y="332656"/>
            <a:ext cx="6804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8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mobilnost i programe EU</a:t>
            </a:r>
            <a:endParaRPr lang="hr-HR" sz="2800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3265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3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Djelatnost Agencije</a:t>
            </a:r>
            <a:endParaRPr lang="hr-HR" sz="3200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8006945"/>
              </p:ext>
            </p:extLst>
          </p:nvPr>
        </p:nvGraphicFramePr>
        <p:xfrm>
          <a:off x="899592" y="1268760"/>
          <a:ext cx="748883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977162"/>
              </p:ext>
            </p:extLst>
          </p:nvPr>
        </p:nvGraphicFramePr>
        <p:xfrm>
          <a:off x="899592" y="3501008"/>
          <a:ext cx="76729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78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698976" cy="77809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206F88"/>
                </a:solidFill>
              </a:rPr>
              <a:t>Euroguidance - uvod</a:t>
            </a:r>
            <a:endParaRPr lang="hr-HR" sz="3200" b="1" dirty="0">
              <a:solidFill>
                <a:srgbClr val="206F8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194" y="1484784"/>
            <a:ext cx="8363286" cy="4464495"/>
          </a:xfrm>
        </p:spPr>
        <p:txBody>
          <a:bodyPr>
            <a:normAutofit/>
          </a:bodyPr>
          <a:lstStyle/>
          <a:p>
            <a:pPr marL="0" lvl="0" indent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206F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</a:t>
            </a:r>
            <a:r>
              <a:rPr lang="hr-HR" sz="2400" b="1" dirty="0">
                <a:solidFill>
                  <a:srgbClr val="206F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Euroguidance?</a:t>
            </a:r>
          </a:p>
          <a:p>
            <a:pPr>
              <a:buClr>
                <a:srgbClr val="206F88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europska mreža nacionalnih centara za podršku profesionalnom usmjeravanju</a:t>
            </a:r>
          </a:p>
          <a:p>
            <a:pPr marL="0" indent="0">
              <a:buClr>
                <a:srgbClr val="2FB1CC"/>
              </a:buClr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206F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</a:p>
          <a:p>
            <a:pPr lvl="0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promicati europsku dimenziju u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cjeloživotnom profesionalnom usmjeravanju</a:t>
            </a:r>
          </a:p>
          <a:p>
            <a:pPr lvl="0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informirati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mobilnosti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 svrhu učenja</a:t>
            </a:r>
          </a:p>
          <a:p>
            <a:pPr lvl="0">
              <a:buClr>
                <a:srgbClr val="2FB1CC"/>
              </a:buClr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2FB1CC"/>
              </a:buClr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21" y="4581128"/>
            <a:ext cx="2855959" cy="17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6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68752" cy="77809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206F88"/>
                </a:solidFill>
              </a:rPr>
              <a:t>Nacionalni Euroguidance centri u 34 zemlje</a:t>
            </a:r>
            <a:endParaRPr lang="hr-HR" sz="3200" b="1" dirty="0">
              <a:solidFill>
                <a:srgbClr val="206F8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194" y="1484784"/>
            <a:ext cx="8363286" cy="4464495"/>
          </a:xfrm>
        </p:spPr>
        <p:txBody>
          <a:bodyPr>
            <a:normAutofit/>
          </a:bodyPr>
          <a:lstStyle/>
          <a:p>
            <a:pPr lvl="0">
              <a:buClr>
                <a:srgbClr val="2FB1CC"/>
              </a:buClr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2FB1CC"/>
              </a:buClr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5" name="Picture 4" descr="Ploteus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" y="1036565"/>
            <a:ext cx="9144000" cy="58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32" y="260648"/>
            <a:ext cx="7283152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206F88"/>
                </a:solidFill>
              </a:rPr>
              <a:t>Kome je Euroguidance namijenjen?</a:t>
            </a:r>
            <a:endParaRPr lang="en-US" sz="3200" dirty="0">
              <a:solidFill>
                <a:srgbClr val="206F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66940"/>
              </p:ext>
            </p:extLst>
          </p:nvPr>
        </p:nvGraphicFramePr>
        <p:xfrm>
          <a:off x="1043608" y="1484784"/>
          <a:ext cx="7488832" cy="43480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44416"/>
                <a:gridCol w="3744416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Onima koji </a:t>
                      </a:r>
                      <a:r>
                        <a:rPr lang="hr-HR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pružaju</a:t>
                      </a: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 usluge profesionalnog usmjeravanja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Onima koji </a:t>
                      </a:r>
                      <a:r>
                        <a:rPr lang="hr-HR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traže</a:t>
                      </a: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 usluge profesionalnog usmjeravanja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školski </a:t>
                      </a:r>
                      <a:r>
                        <a:rPr lang="hr-HR" sz="2000" dirty="0" smtClean="0"/>
                        <a:t>savjetnici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/>
                        <a:t>(psiholozi,</a:t>
                      </a:r>
                      <a:r>
                        <a:rPr lang="hr-HR" sz="2000" baseline="0" dirty="0" smtClean="0"/>
                        <a:t> pedagozi…)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/>
                        <a:t>učenici</a:t>
                      </a:r>
                      <a:endParaRPr lang="hr-H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savjetnici na visokim učilištima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/>
                        <a:t>studenti</a:t>
                      </a:r>
                      <a:endParaRPr lang="hr-H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karijerni </a:t>
                      </a:r>
                      <a:r>
                        <a:rPr lang="hr-HR" sz="2000" dirty="0" smtClean="0"/>
                        <a:t>savjetnici,</a:t>
                      </a:r>
                      <a:r>
                        <a:rPr lang="hr-HR" sz="2000" baseline="0" dirty="0" smtClean="0"/>
                        <a:t> savjetnici u području zapošljavanja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/>
                        <a:t>odrasli,</a:t>
                      </a:r>
                      <a:r>
                        <a:rPr lang="hr-HR" sz="2000" baseline="0" dirty="0" smtClean="0"/>
                        <a:t> </a:t>
                      </a:r>
                      <a:r>
                        <a:rPr lang="hr-HR" sz="2000" dirty="0" smtClean="0"/>
                        <a:t>nezaposleni, svi koji se žele obrazovati i osposobljavati u inozemstvu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272808" cy="936104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hr-HR" sz="3100" b="1" dirty="0" smtClean="0">
                <a:solidFill>
                  <a:srgbClr val="9BBB59"/>
                </a:solidFill>
              </a:rPr>
              <a:t/>
            </a:r>
            <a:br>
              <a:rPr lang="hr-HR" sz="3100" b="1" dirty="0" smtClean="0">
                <a:solidFill>
                  <a:srgbClr val="9BBB59"/>
                </a:solidFill>
              </a:rPr>
            </a:br>
            <a:r>
              <a:rPr lang="hr-HR" sz="2700" b="1" dirty="0" smtClean="0">
                <a:solidFill>
                  <a:srgbClr val="206F88"/>
                </a:solidFill>
              </a:rPr>
              <a:t>2.1. Međunarodne aktivnosti Euroguidance centra</a:t>
            </a:r>
            <a:r>
              <a:rPr lang="en-US" sz="2700" b="1" dirty="0">
                <a:solidFill>
                  <a:srgbClr val="206F88"/>
                </a:solidFill>
              </a:rPr>
              <a:t/>
            </a:r>
            <a:br>
              <a:rPr lang="en-US" sz="2700" b="1" dirty="0">
                <a:solidFill>
                  <a:srgbClr val="206F88"/>
                </a:solidFill>
              </a:rPr>
            </a:br>
            <a:endParaRPr lang="en-US" sz="2700" b="1" dirty="0">
              <a:solidFill>
                <a:srgbClr val="206F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9765"/>
            <a:ext cx="4940312" cy="4968552"/>
          </a:xfrm>
        </p:spPr>
        <p:txBody>
          <a:bodyPr>
            <a:normAutofit/>
          </a:bodyPr>
          <a:lstStyle/>
          <a:p>
            <a:pPr>
              <a:buClr>
                <a:srgbClr val="206F88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organizacija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 koje savjetnicima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omogućuju mobilnost u svrhu učenja, usavršavanja, umrežavanja i međunarodne suradnje </a:t>
            </a:r>
          </a:p>
          <a:p>
            <a:pPr lvl="1">
              <a:buClr>
                <a:srgbClr val="206F88"/>
              </a:buCl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Studijski posjeti </a:t>
            </a:r>
          </a:p>
          <a:p>
            <a:pPr lvl="1">
              <a:buClr>
                <a:srgbClr val="206F88"/>
              </a:buCl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Prekogranični seminari</a:t>
            </a:r>
          </a:p>
          <a:p>
            <a:pPr lvl="1">
              <a:buClr>
                <a:srgbClr val="206F88"/>
              </a:buClr>
              <a:buFont typeface="Wingdings" pitchFamily="2" charset="2"/>
              <a:buChar char="Ø"/>
            </a:pPr>
            <a:r>
              <a:rPr lang="hr-HR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shadowing 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</a:t>
            </a:r>
          </a:p>
          <a:p>
            <a:pPr lvl="1">
              <a:buClr>
                <a:srgbClr val="206F88"/>
              </a:buClr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206F88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pružanje informacija o programima mobilnosti za savjetnike kroz program Erasmus+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>
                <a:srgbClr val="2FB1CC"/>
              </a:buClr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E+_za_savjetnike_FINAL_naslovn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24744"/>
            <a:ext cx="2828032" cy="50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696744" cy="778098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206F88"/>
                </a:solidFill>
              </a:rPr>
              <a:t>Euroguidance studijski posjeti (2011.-2013.)</a:t>
            </a:r>
            <a:endParaRPr lang="hr-HR" sz="2800" b="1" dirty="0">
              <a:solidFill>
                <a:srgbClr val="206F8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4921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predlozak_2013_H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860</Words>
  <Application>Microsoft Office PowerPoint</Application>
  <PresentationFormat>On-screen Show (4:3)</PresentationFormat>
  <Paragraphs>196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Prezentacija_predlozak_2013_HR</vt:lpstr>
      <vt:lpstr>PowerPoint Presentation</vt:lpstr>
      <vt:lpstr>Sadržaj</vt:lpstr>
      <vt:lpstr>PowerPoint Presentation</vt:lpstr>
      <vt:lpstr>PowerPoint Presentation</vt:lpstr>
      <vt:lpstr>Euroguidance - uvod</vt:lpstr>
      <vt:lpstr>Nacionalni Euroguidance centri u 34 zemlje</vt:lpstr>
      <vt:lpstr>Kome je Euroguidance namijenjen?</vt:lpstr>
      <vt:lpstr> 2.1. Međunarodne aktivnosti Euroguidance centra </vt:lpstr>
      <vt:lpstr>Euroguidance studijski posjeti (2011.-2013.)</vt:lpstr>
      <vt:lpstr>PowerPoint Presentation</vt:lpstr>
      <vt:lpstr>PowerPoint Presentation</vt:lpstr>
      <vt:lpstr>Euroguidance Prekogranični seminari</vt:lpstr>
      <vt:lpstr> 2.2. Aktivnosti u Hrvatskoj </vt:lpstr>
      <vt:lpstr>2.2. Aktivnosti u Hrvatskoj – istraživanja (1)</vt:lpstr>
      <vt:lpstr>2.2. Aktivnosti u Hrvatskoj – istraživanja (2)</vt:lpstr>
      <vt:lpstr>2.2. Aktivnosti u Hrvatskoj – seminari</vt:lpstr>
      <vt:lpstr>Edukativne aktivnosti u 2015. (1)</vt:lpstr>
      <vt:lpstr>Edukativne aktivnosti u 2015. (2)</vt:lpstr>
      <vt:lpstr>http://ec.europa.eu/ploteus/</vt:lpstr>
      <vt:lpstr>Euroguidance  Hrvatska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Euroguidance centar Hrvatska Priprema plana rada za 2014.</dc:title>
  <dc:creator>Doris Monjac</dc:creator>
  <cp:lastModifiedBy>Marija Galović</cp:lastModifiedBy>
  <cp:revision>126</cp:revision>
  <dcterms:created xsi:type="dcterms:W3CDTF">2013-11-26T12:11:12Z</dcterms:created>
  <dcterms:modified xsi:type="dcterms:W3CDTF">2015-09-11T09:20:24Z</dcterms:modified>
</cp:coreProperties>
</file>