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0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4205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8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5463749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69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9838" y="-59664"/>
            <a:ext cx="9263699" cy="526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74378" y="50147"/>
            <a:ext cx="810900" cy="814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noit.com/users/DubravkaN/canvases/Povijesne%20osobe%20moga%20kraj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259625"/>
            <a:ext cx="7772400" cy="1314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3000" b="1"/>
              <a:t>eTwinning TeachMeet HR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hr" sz="2400"/>
              <a:t>1.6.2015.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28225" y="945025"/>
            <a:ext cx="6400799" cy="13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b="1" dirty="0" smtClean="0">
                <a:solidFill>
                  <a:srgbClr val="00B0F0"/>
                </a:solidFill>
              </a:rPr>
              <a:t>Izazovi: </a:t>
            </a:r>
            <a:r>
              <a:rPr lang="hr" dirty="0" smtClean="0">
                <a:solidFill>
                  <a:schemeClr val="dk1"/>
                </a:solidFill>
              </a:rPr>
              <a:t>otkriti kako funkcionira Twinspace, mogućnosti novih web alata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None/>
            </a:pPr>
            <a:r>
              <a:rPr lang="hr" b="1" dirty="0" smtClean="0">
                <a:solidFill>
                  <a:srgbClr val="00B0F0"/>
                </a:solidFill>
              </a:rPr>
              <a:t>Bitno za projekt: </a:t>
            </a:r>
          </a:p>
          <a:p>
            <a:pPr marL="349250" lvl="0" indent="-285750" rtl="0">
              <a:spcBef>
                <a:spcPts val="0"/>
              </a:spcBef>
              <a:buFontTx/>
              <a:buChar char="-"/>
            </a:pPr>
            <a:r>
              <a:rPr lang="hr" dirty="0" smtClean="0">
                <a:solidFill>
                  <a:schemeClr val="dk1"/>
                </a:solidFill>
              </a:rPr>
              <a:t>sudjelovanje svih članova projekta, međusobna suradnja i pomoć po potrebi</a:t>
            </a:r>
          </a:p>
          <a:p>
            <a:pPr marL="349250" lvl="0" indent="-285750" rtl="0">
              <a:spcBef>
                <a:spcPts val="0"/>
              </a:spcBef>
              <a:buFontTx/>
              <a:buChar char="-"/>
            </a:pPr>
            <a:r>
              <a:rPr lang="hr" dirty="0" smtClean="0">
                <a:solidFill>
                  <a:schemeClr val="dk1"/>
                </a:solidFill>
              </a:rPr>
              <a:t>članovi projekta su se okupili na FB gdje se projekt  i prati tjedno u grupi</a:t>
            </a:r>
          </a:p>
          <a:p>
            <a:pPr marL="203200" lvl="0" rtl="0">
              <a:spcBef>
                <a:spcPts val="0"/>
              </a:spcBef>
              <a:buNone/>
            </a:pPr>
            <a:endParaRPr lang="hr" dirty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None/>
            </a:pPr>
            <a:r>
              <a:rPr lang="hr" b="1" dirty="0" smtClean="0">
                <a:solidFill>
                  <a:srgbClr val="00B0F0"/>
                </a:solidFill>
              </a:rPr>
              <a:t>Poruka</a:t>
            </a:r>
            <a:r>
              <a:rPr lang="hr" b="1" smtClean="0">
                <a:solidFill>
                  <a:srgbClr val="00B0F0"/>
                </a:solidFill>
              </a:rPr>
              <a:t>: </a:t>
            </a:r>
            <a:endParaRPr lang="hr" dirty="0" smtClean="0">
              <a:solidFill>
                <a:srgbClr val="C00000"/>
              </a:solidFill>
            </a:endParaRPr>
          </a:p>
          <a:p>
            <a:pPr marL="203200" lvl="0" rtl="0">
              <a:spcBef>
                <a:spcPts val="0"/>
              </a:spcBef>
              <a:buNone/>
            </a:pPr>
            <a:r>
              <a:rPr lang="hr" dirty="0" smtClean="0">
                <a:solidFill>
                  <a:srgbClr val="C00000"/>
                </a:solidFill>
              </a:rPr>
              <a:t>Budite radoznali kao što učite djecu da trebaju biti i otkrijte jedan potpuno novi svijet ...</a:t>
            </a:r>
          </a:p>
          <a:p>
            <a:pPr marL="203200" lvl="0" rtl="0">
              <a:spcBef>
                <a:spcPts val="0"/>
              </a:spcBef>
              <a:buNone/>
            </a:pPr>
            <a:endParaRPr lang="hr" dirty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dirty="0" smtClean="0">
                <a:solidFill>
                  <a:schemeClr val="dk1"/>
                </a:solidFill>
              </a:rPr>
              <a:t>Poveznice/linkovi na projekt:</a:t>
            </a:r>
          </a:p>
          <a:p>
            <a:pPr marL="20320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-HR" dirty="0">
                <a:solidFill>
                  <a:schemeClr val="dk1"/>
                </a:solidFill>
                <a:hlinkClick r:id="rId3"/>
              </a:rPr>
              <a:t>http://</a:t>
            </a:r>
            <a:r>
              <a:rPr lang="hr-HR" dirty="0" smtClean="0">
                <a:solidFill>
                  <a:schemeClr val="dk1"/>
                </a:solidFill>
                <a:hlinkClick r:id="rId3"/>
              </a:rPr>
              <a:t>linoit.com/users/DubravkaN/canvases/Povijesne%20osobe%20moga%20kraja</a:t>
            </a:r>
            <a:endParaRPr lang="hr-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 sz="2400" b="1" dirty="0" smtClean="0"/>
              <a:t>Povijesne osobe moga kraja</a:t>
            </a:r>
            <a:endParaRPr lang="hr" sz="2400" b="1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hr" dirty="0" smtClean="0"/>
          </a:p>
          <a:p>
            <a:pPr rtl="0">
              <a:spcBef>
                <a:spcPts val="0"/>
              </a:spcBef>
              <a:buNone/>
            </a:pPr>
            <a:r>
              <a:rPr lang="hr" dirty="0" smtClean="0"/>
              <a:t>Ime i prezime: Dubravka Namjesnik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hr" dirty="0" smtClean="0"/>
              <a:t>Zanimanje: učiteljica razredne nastave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hr" dirty="0" smtClean="0"/>
              <a:t>Škola: Osnovna škola braće Radića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hr" dirty="0" smtClean="0"/>
              <a:t>Grad: Pakrac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-HR" sz="2400" dirty="0" smtClean="0"/>
              <a:t>Povijesne osobe moga kraja</a:t>
            </a:r>
            <a:endParaRPr sz="2400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 rtl="0">
              <a:spcBef>
                <a:spcPts val="0"/>
              </a:spcBef>
              <a:buNone/>
            </a:pPr>
            <a:r>
              <a:rPr lang="hr" sz="1800" b="1" dirty="0" smtClean="0">
                <a:solidFill>
                  <a:srgbClr val="00B0F0"/>
                </a:solidFill>
              </a:rPr>
              <a:t>Projektna ideja:</a:t>
            </a:r>
            <a:r>
              <a:rPr lang="hr" sz="1800" dirty="0" smtClean="0"/>
              <a:t> predstaviti povijesne ličnosti svoga kraja koje su obilježile naš zavičaj/domovinu</a:t>
            </a:r>
            <a:endParaRPr lang="hr" sz="1800" dirty="0"/>
          </a:p>
          <a:p>
            <a:pPr marL="203200" indent="0">
              <a:spcBef>
                <a:spcPts val="0"/>
              </a:spcBef>
              <a:buNone/>
            </a:pPr>
            <a:r>
              <a:rPr lang="hr" sz="1800" b="1" dirty="0" smtClean="0">
                <a:solidFill>
                  <a:srgbClr val="00B0F0"/>
                </a:solidFill>
              </a:rPr>
              <a:t>Cilj projekta:</a:t>
            </a:r>
            <a:r>
              <a:rPr lang="hr-HR" sz="1800" dirty="0"/>
              <a:t>u</a:t>
            </a:r>
            <a:r>
              <a:rPr lang="vi-VN" sz="1800" dirty="0" smtClean="0"/>
              <a:t>čenici </a:t>
            </a:r>
            <a:r>
              <a:rPr lang="vi-VN" sz="1800" dirty="0"/>
              <a:t>će kroz niz aktivnosti saznati nešto više o poznatim osobama svoga zavičaja, razvijati odgovorno ponašanje prema povijesnom nasljeđu i ljudima koji su zaslužni za razvoj njihovog zavičaja, ali i domovine. </a:t>
            </a:r>
            <a:endParaRPr lang="hr" sz="1800" dirty="0"/>
          </a:p>
          <a:p>
            <a:pPr marL="203200" indent="0">
              <a:spcBef>
                <a:spcPts val="0"/>
              </a:spcBef>
              <a:buNone/>
            </a:pPr>
            <a:r>
              <a:rPr lang="hr" sz="1800" b="1" dirty="0" smtClean="0">
                <a:solidFill>
                  <a:srgbClr val="00B0F0"/>
                </a:solidFill>
              </a:rPr>
              <a:t>Opis projekta:</a:t>
            </a:r>
            <a:r>
              <a:rPr lang="vi-VN" sz="1800" dirty="0"/>
              <a:t>organizirati istraživačku nastavu na temu Povijesne osobe moga kraja. Svoje uratke spremati u mape na Twinspaceu. U lipnju prezentirati napravljeno i stvoriti zajedničku Razglednicu povijesnih osoba Republike Hrvatske</a:t>
            </a:r>
            <a:r>
              <a:rPr lang="vi-VN" sz="1800" dirty="0" smtClean="0"/>
              <a:t>.</a:t>
            </a:r>
            <a:endParaRPr lang="hr" sz="1800" dirty="0"/>
          </a:p>
          <a:p>
            <a:pPr marL="203200" indent="0" rtl="0">
              <a:spcBef>
                <a:spcPts val="0"/>
              </a:spcBef>
              <a:buNone/>
            </a:pPr>
            <a:endParaRPr sz="1800" dirty="0"/>
          </a:p>
          <a:p>
            <a:pPr marL="203200" indent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Povijesne osobe moga kraja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spcBef>
                <a:spcPts val="0"/>
              </a:spcBef>
              <a:buNone/>
            </a:pPr>
            <a:r>
              <a:rPr lang="hr" sz="1800" b="1" dirty="0">
                <a:solidFill>
                  <a:srgbClr val="00B0F0"/>
                </a:solidFill>
              </a:rPr>
              <a:t>Predmetna područja</a:t>
            </a:r>
            <a:r>
              <a:rPr lang="hr" sz="1800" b="1" dirty="0" smtClean="0">
                <a:solidFill>
                  <a:srgbClr val="00B0F0"/>
                </a:solidFill>
              </a:rPr>
              <a:t>: </a:t>
            </a:r>
            <a:r>
              <a:rPr lang="hr-HR" sz="1800" dirty="0" smtClean="0"/>
              <a:t>Dramska </a:t>
            </a:r>
            <a:r>
              <a:rPr lang="hr-HR" sz="1800" dirty="0"/>
              <a:t>skupina (gluma), Društvene znanosti / sociologija, Interdisciplinarni predmeti, Jezik i književnost, Medijsko obrazovanje, Povijest kulture, Predmeti razredne nastave, Umjetnost</a:t>
            </a:r>
            <a:endParaRPr lang="hr" sz="1800" dirty="0"/>
          </a:p>
          <a:p>
            <a:pPr marL="203200" indent="0">
              <a:spcBef>
                <a:spcPts val="0"/>
              </a:spcBef>
              <a:buNone/>
            </a:pPr>
            <a:r>
              <a:rPr lang="hr" sz="1800" b="1" dirty="0">
                <a:solidFill>
                  <a:srgbClr val="00B0F0"/>
                </a:solidFill>
              </a:rPr>
              <a:t>Dob učenika: </a:t>
            </a:r>
            <a:r>
              <a:rPr lang="hr" sz="1800" dirty="0"/>
              <a:t>9-12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hr" sz="1800" b="1" dirty="0">
                <a:solidFill>
                  <a:srgbClr val="00B0F0"/>
                </a:solidFill>
              </a:rPr>
              <a:t>Jezik projekta: </a:t>
            </a:r>
            <a:r>
              <a:rPr lang="hr" sz="1800" dirty="0"/>
              <a:t>hrvatski</a:t>
            </a:r>
          </a:p>
          <a:p>
            <a:pPr marL="203200" lvl="0" indent="0">
              <a:buNone/>
            </a:pPr>
            <a:r>
              <a:rPr lang="hr" sz="1800" b="1" dirty="0">
                <a:solidFill>
                  <a:srgbClr val="00B0F0"/>
                </a:solidFill>
              </a:rPr>
              <a:t>Opis projekta: </a:t>
            </a:r>
            <a:r>
              <a:rPr lang="hr" sz="1800" dirty="0">
                <a:solidFill>
                  <a:schemeClr val="dk1"/>
                </a:solidFill>
              </a:rPr>
              <a:t>ideja, razgovor i savjetovanje, objava na mrežnim stranicama, projektni partneri, realizacija projekta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17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-HR" sz="2400" dirty="0" smtClean="0"/>
              <a:t>Povijesne osobe moga kraja</a:t>
            </a:r>
            <a:endParaRPr sz="2400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sz="1800" b="1" dirty="0" smtClean="0">
                <a:solidFill>
                  <a:srgbClr val="00B0F0"/>
                </a:solidFill>
              </a:rPr>
              <a:t>Projektni zadaci: </a:t>
            </a:r>
            <a:r>
              <a:rPr lang="hr" sz="1800" dirty="0" smtClean="0">
                <a:solidFill>
                  <a:schemeClr val="dk1"/>
                </a:solidFill>
              </a:rPr>
              <a:t>predstaviti odabranu povijesnu osobu na djeci primjeren i zanimljiv način, koristiti web alate, upoznati djecu iz drugih krajeva naše domovine praćenjem njihovog rada i razmjenom razglednica</a:t>
            </a:r>
            <a:endParaRPr lang="hr" sz="1800" dirty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sz="1800" b="1" dirty="0" smtClean="0">
                <a:solidFill>
                  <a:srgbClr val="00B0F0"/>
                </a:solidFill>
              </a:rPr>
              <a:t>Projekt traje do lipnja: </a:t>
            </a:r>
            <a:r>
              <a:rPr lang="hr" sz="1800" dirty="0" smtClean="0">
                <a:solidFill>
                  <a:schemeClr val="dk1"/>
                </a:solidFill>
              </a:rPr>
              <a:t>završetak svih aktivnosti / predstaviti što smo radili </a:t>
            </a:r>
            <a:endParaRPr lang="hr" sz="1800" dirty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sz="1800" b="1" dirty="0" smtClean="0">
                <a:solidFill>
                  <a:srgbClr val="00B0F0"/>
                </a:solidFill>
              </a:rPr>
              <a:t>Korišteni web alati: </a:t>
            </a:r>
            <a:r>
              <a:rPr lang="hr" sz="1800" dirty="0" smtClean="0">
                <a:solidFill>
                  <a:schemeClr val="dk1"/>
                </a:solidFill>
              </a:rPr>
              <a:t>thinglink, linoit, prezentacije – slideshare, emaze, goconqr, jigsaw (puzle), storify, video snimke</a:t>
            </a:r>
            <a:endParaRPr lang="hr" sz="1800" dirty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sz="1800" b="1" dirty="0" smtClean="0">
                <a:solidFill>
                  <a:srgbClr val="00B0F0"/>
                </a:solidFill>
              </a:rPr>
              <a:t>Utjecaj projekta na učenike: </a:t>
            </a:r>
            <a:r>
              <a:rPr lang="hr" sz="1800" dirty="0" smtClean="0">
                <a:solidFill>
                  <a:schemeClr val="dk1"/>
                </a:solidFill>
              </a:rPr>
              <a:t>otkrivanje novih mogućnosti koje pruža računalo, prednosti i nedostaci korištenja interneta, samostalno istraživanje i predstavljenje svog dijela zadatka, povezati se s ostalim učesnicima projekta</a:t>
            </a:r>
          </a:p>
          <a:p>
            <a:pPr marL="20320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8136904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7" y="915565"/>
            <a:ext cx="8208912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elica ulijevo 3"/>
          <p:cNvSpPr/>
          <p:nvPr/>
        </p:nvSpPr>
        <p:spPr>
          <a:xfrm rot="597503">
            <a:off x="3426757" y="1314056"/>
            <a:ext cx="746712" cy="2857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0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5" y="859097"/>
            <a:ext cx="8216552" cy="381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elica ulijevo 3"/>
          <p:cNvSpPr/>
          <p:nvPr/>
        </p:nvSpPr>
        <p:spPr>
          <a:xfrm rot="367491">
            <a:off x="3137006" y="1251058"/>
            <a:ext cx="706297" cy="1993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lijevo 5"/>
          <p:cNvSpPr/>
          <p:nvPr/>
        </p:nvSpPr>
        <p:spPr>
          <a:xfrm rot="20394943">
            <a:off x="2848633" y="2105279"/>
            <a:ext cx="1002818" cy="2056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Učitelji koji sudjeluju u projektu…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558"/>
            <a:ext cx="82089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rce 3"/>
          <p:cNvSpPr/>
          <p:nvPr/>
        </p:nvSpPr>
        <p:spPr>
          <a:xfrm>
            <a:off x="5364088" y="1635646"/>
            <a:ext cx="2664296" cy="2808312"/>
          </a:xfrm>
          <a:prstGeom prst="hear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Veliko hvala!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357</Words>
  <Application>Microsoft Office PowerPoint</Application>
  <PresentationFormat>Prikaz na zaslonu (16:9)</PresentationFormat>
  <Paragraphs>45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Theme</vt:lpstr>
      <vt:lpstr>eTwinning TeachMeet HR   1.6.2015.</vt:lpstr>
      <vt:lpstr>Povijesne osobe moga kraja</vt:lpstr>
      <vt:lpstr>Povijesne osobe moga kraja</vt:lpstr>
      <vt:lpstr>Povijesne osobe moga kraja</vt:lpstr>
      <vt:lpstr>Povijesne osobe moga kraja</vt:lpstr>
      <vt:lpstr>PowerPointova prezentacija</vt:lpstr>
      <vt:lpstr>PowerPointova prezentacija</vt:lpstr>
      <vt:lpstr>PowerPointova prezentacija</vt:lpstr>
      <vt:lpstr>Učitelji koji sudjeluju u projektu…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TeachMeet HR   1.6.2015.</dc:title>
  <dc:creator>Dubravka</dc:creator>
  <cp:lastModifiedBy>Dubravka Namjesnik</cp:lastModifiedBy>
  <cp:revision>19</cp:revision>
  <dcterms:modified xsi:type="dcterms:W3CDTF">2015-05-31T17:46:56Z</dcterms:modified>
</cp:coreProperties>
</file>