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61" r:id="rId4"/>
    <p:sldId id="274" r:id="rId5"/>
    <p:sldId id="275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8" r:id="rId15"/>
    <p:sldId id="276" r:id="rId16"/>
    <p:sldId id="277" r:id="rId17"/>
    <p:sldId id="260" r:id="rId18"/>
    <p:sldId id="273" r:id="rId19"/>
    <p:sldId id="279" r:id="rId20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57" d="100"/>
          <a:sy n="157" d="100"/>
        </p:scale>
        <p:origin x="-294" y="2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385377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h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 rot="5400000">
            <a:off x="2874749" y="-1217398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h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 rot="5400000">
            <a:off x="5463749" y="1371630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69"/>
            <a:ext cx="4388700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h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h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599" cy="3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599" cy="3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h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722312" y="3305176"/>
            <a:ext cx="7772400" cy="102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722312" y="2180034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h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ctrTitle"/>
          </p:nvPr>
        </p:nvSpPr>
        <p:spPr>
          <a:xfrm>
            <a:off x="685800" y="1597820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799" cy="1314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h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457200" y="1151334"/>
            <a:ext cx="4040099" cy="479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099" cy="296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3"/>
          </p:nvPr>
        </p:nvSpPr>
        <p:spPr>
          <a:xfrm>
            <a:off x="4645026" y="1151334"/>
            <a:ext cx="4041900" cy="479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h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h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57200" y="204787"/>
            <a:ext cx="3008399" cy="87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3575050" y="204789"/>
            <a:ext cx="5111699" cy="438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2"/>
          </p:nvPr>
        </p:nvSpPr>
        <p:spPr>
          <a:xfrm>
            <a:off x="457200" y="1076326"/>
            <a:ext cx="3008399" cy="351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h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399" cy="42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399" cy="3086099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399" cy="60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h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h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hr"/>
          </a:p>
        </p:txBody>
      </p:sp>
      <p:pic>
        <p:nvPicPr>
          <p:cNvPr id="10" name="Shape 1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59838" y="-59664"/>
            <a:ext cx="9263699" cy="526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974378" y="50147"/>
            <a:ext cx="810900" cy="8148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a-pl8eHPMw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nimoto.com/play/IxAv2OamDc0461MuCat1jg" TargetMode="External"/><Relationship Id="rId4" Type="http://schemas.openxmlformats.org/officeDocument/2006/relationships/hyperlink" Target="https://animoto.com/play/RX7Se1azScti5Dih7Ejf2w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mailto:hgustovic@gmail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ctrTitle"/>
          </p:nvPr>
        </p:nvSpPr>
        <p:spPr>
          <a:xfrm>
            <a:off x="685800" y="2259625"/>
            <a:ext cx="7772400" cy="1314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hr" sz="3000" b="1"/>
              <a:t>eTwinning TeachMeet HR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r>
              <a:rPr lang="hr" sz="2400"/>
              <a:t>1.6.2015.</a:t>
            </a:r>
          </a:p>
        </p:txBody>
      </p:sp>
      <p:sp>
        <p:nvSpPr>
          <p:cNvPr id="83" name="Shape 83"/>
          <p:cNvSpPr txBox="1">
            <a:spLocks noGrp="1"/>
          </p:cNvSpPr>
          <p:nvPr>
            <p:ph type="subTitle" idx="1"/>
          </p:nvPr>
        </p:nvSpPr>
        <p:spPr>
          <a:xfrm>
            <a:off x="2628225" y="945025"/>
            <a:ext cx="6400799" cy="1314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sz="1800" dirty="0" smtClean="0"/>
              <a:t>Dolazak Mele u školu</a:t>
            </a:r>
            <a:endParaRPr lang="hr-HR" sz="1800" dirty="0"/>
          </a:p>
        </p:txBody>
      </p:sp>
      <p:pic>
        <p:nvPicPr>
          <p:cNvPr id="9" name="Picture 8" descr="IMG_35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1707654"/>
            <a:ext cx="1446902" cy="2170352"/>
          </a:xfrm>
          <a:prstGeom prst="rect">
            <a:avLst/>
          </a:prstGeom>
        </p:spPr>
      </p:pic>
      <p:pic>
        <p:nvPicPr>
          <p:cNvPr id="10" name="Picture 9" descr="mela u kutij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2067694"/>
            <a:ext cx="2822478" cy="2007096"/>
          </a:xfrm>
          <a:prstGeom prst="rect">
            <a:avLst/>
          </a:prstGeom>
        </p:spPr>
      </p:pic>
      <p:pic>
        <p:nvPicPr>
          <p:cNvPr id="11" name="Picture 10" descr="IMG_461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83720" y="2207502"/>
            <a:ext cx="2270587" cy="1702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Content Placeholder 4" descr="mela in cro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508" y="1191402"/>
            <a:ext cx="2479228" cy="2943636"/>
          </a:xfrm>
        </p:spPr>
      </p:pic>
      <p:pic>
        <p:nvPicPr>
          <p:cNvPr id="6" name="Content Placeholder 5" descr="IMG_4646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4583436" y="2988639"/>
            <a:ext cx="2068753" cy="1551565"/>
          </a:xfrm>
        </p:spPr>
      </p:pic>
      <p:pic>
        <p:nvPicPr>
          <p:cNvPr id="8" name="Picture 7" descr="IMG_464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246" y="1599642"/>
            <a:ext cx="2038536" cy="1528902"/>
          </a:xfrm>
          <a:prstGeom prst="rect">
            <a:avLst/>
          </a:prstGeom>
        </p:spPr>
      </p:pic>
      <p:pic>
        <p:nvPicPr>
          <p:cNvPr id="9" name="Picture 8" descr="mela in Bj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5055" y="1191402"/>
            <a:ext cx="2683575" cy="1538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sz="1800" dirty="0" smtClean="0"/>
              <a:t>Izrada darova za učenike sudionike projekta</a:t>
            </a:r>
            <a:endParaRPr lang="hr-HR" sz="1800" dirty="0"/>
          </a:p>
        </p:txBody>
      </p:sp>
      <p:pic>
        <p:nvPicPr>
          <p:cNvPr id="5" name="Content Placeholder 4" descr="gifts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55976" y="1165714"/>
            <a:ext cx="4330824" cy="32444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sz="1800" dirty="0" smtClean="0"/>
              <a:t>Dnevne aktivnosti (u školi, kod kuće, na izvanškolskim aktivnostima…)</a:t>
            </a:r>
          </a:p>
          <a:p>
            <a:pPr>
              <a:buNone/>
            </a:pPr>
            <a:endParaRPr lang="hr-HR" dirty="0"/>
          </a:p>
        </p:txBody>
      </p:sp>
      <p:pic>
        <p:nvPicPr>
          <p:cNvPr id="5" name="Content Placeholder 4" descr="afterschoolact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90103" y="1545636"/>
            <a:ext cx="3034436" cy="1826033"/>
          </a:xfrm>
        </p:spPr>
      </p:pic>
      <p:pic>
        <p:nvPicPr>
          <p:cNvPr id="6" name="Picture 5" descr="daily routi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896" y="2259937"/>
            <a:ext cx="2594040" cy="2223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err="1" smtClean="0"/>
              <a:t>Korišteni</a:t>
            </a:r>
            <a:r>
              <a:rPr lang="en-US" sz="2400" b="1" dirty="0" smtClean="0"/>
              <a:t> web </a:t>
            </a:r>
            <a:r>
              <a:rPr lang="en-US" sz="2400" b="1" dirty="0" err="1" smtClean="0"/>
              <a:t>alati</a:t>
            </a:r>
            <a:r>
              <a:rPr lang="en-US" sz="2400" b="1" dirty="0" smtClean="0"/>
              <a:t> </a:t>
            </a:r>
            <a:endParaRPr lang="hr-HR" sz="2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/>
              <a:t>PowerPoint, </a:t>
            </a:r>
            <a:r>
              <a:rPr lang="en-US" sz="1800" dirty="0" err="1" smtClean="0"/>
              <a:t>SmileBox</a:t>
            </a:r>
            <a:r>
              <a:rPr lang="en-US" sz="1800" dirty="0" smtClean="0"/>
              <a:t>, </a:t>
            </a:r>
            <a:r>
              <a:rPr lang="en-US" sz="1800" dirty="0" err="1" smtClean="0"/>
              <a:t>Animoto</a:t>
            </a:r>
            <a:r>
              <a:rPr lang="en-US" sz="1800" dirty="0" smtClean="0"/>
              <a:t>, </a:t>
            </a:r>
            <a:r>
              <a:rPr lang="en-US" sz="1800" dirty="0" err="1" smtClean="0"/>
              <a:t>PicMonkey</a:t>
            </a:r>
            <a:r>
              <a:rPr lang="en-US" sz="1800" dirty="0" smtClean="0"/>
              <a:t>, YouTube…</a:t>
            </a:r>
            <a:endParaRPr lang="hr-HR" sz="1800" dirty="0"/>
          </a:p>
        </p:txBody>
      </p:sp>
      <p:pic>
        <p:nvPicPr>
          <p:cNvPr id="9" name="Picture 8" descr="animo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427734"/>
            <a:ext cx="1707654" cy="1707654"/>
          </a:xfrm>
          <a:prstGeom prst="rect">
            <a:avLst/>
          </a:prstGeom>
        </p:spPr>
      </p:pic>
      <p:pic>
        <p:nvPicPr>
          <p:cNvPr id="10" name="Picture 9" descr="PicMonkey-620x36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1707654"/>
            <a:ext cx="1944638" cy="1141691"/>
          </a:xfrm>
          <a:prstGeom prst="rect">
            <a:avLst/>
          </a:prstGeom>
        </p:spPr>
      </p:pic>
      <p:pic>
        <p:nvPicPr>
          <p:cNvPr id="11" name="Picture 10" descr="smilebox-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1779662"/>
            <a:ext cx="1563723" cy="1207194"/>
          </a:xfrm>
          <a:prstGeom prst="rect">
            <a:avLst/>
          </a:prstGeom>
        </p:spPr>
      </p:pic>
      <p:pic>
        <p:nvPicPr>
          <p:cNvPr id="12" name="Picture 11" descr="Powerpoint-2013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2715766"/>
            <a:ext cx="1993047" cy="1328698"/>
          </a:xfrm>
          <a:prstGeom prst="rect">
            <a:avLst/>
          </a:prstGeom>
        </p:spPr>
      </p:pic>
      <p:pic>
        <p:nvPicPr>
          <p:cNvPr id="13" name="Picture 12" descr="youtube_logo_stacked-vfl225ZT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272" y="3219822"/>
            <a:ext cx="1328936" cy="132893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err="1" smtClean="0">
                <a:solidFill>
                  <a:schemeClr val="tx1"/>
                </a:solidFill>
              </a:rPr>
              <a:t>Utjecaj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projekta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na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učenike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hr-HR" sz="1800" b="1" dirty="0" smtClean="0"/>
              <a:t>UČENICI SU:</a:t>
            </a:r>
          </a:p>
          <a:p>
            <a:r>
              <a:rPr lang="en-US" sz="1800" dirty="0" err="1" smtClean="0"/>
              <a:t>poboljšali</a:t>
            </a:r>
            <a:r>
              <a:rPr lang="en-US" sz="1800" dirty="0" smtClean="0"/>
              <a:t> </a:t>
            </a:r>
            <a:r>
              <a:rPr lang="en-US" sz="1800" dirty="0" err="1" smtClean="0"/>
              <a:t>digitalne</a:t>
            </a:r>
            <a:r>
              <a:rPr lang="en-US" sz="1800" dirty="0" smtClean="0"/>
              <a:t> </a:t>
            </a:r>
            <a:r>
              <a:rPr lang="en-US" sz="1800" dirty="0" err="1" smtClean="0"/>
              <a:t>i</a:t>
            </a:r>
            <a:r>
              <a:rPr lang="en-US" sz="1800" dirty="0" smtClean="0"/>
              <a:t> </a:t>
            </a:r>
            <a:r>
              <a:rPr lang="en-US" sz="1800" dirty="0" err="1" smtClean="0"/>
              <a:t>jezične</a:t>
            </a:r>
            <a:r>
              <a:rPr lang="en-US" sz="1800" dirty="0" smtClean="0"/>
              <a:t> </a:t>
            </a:r>
            <a:r>
              <a:rPr lang="en-US" sz="1800" dirty="0" err="1" smtClean="0"/>
              <a:t>vještine</a:t>
            </a:r>
            <a:endParaRPr lang="hr-HR" sz="1800" dirty="0" smtClean="0"/>
          </a:p>
          <a:p>
            <a:r>
              <a:rPr lang="hr-HR" sz="1800" dirty="0" err="1" smtClean="0"/>
              <a:t>osviješćivali</a:t>
            </a:r>
            <a:r>
              <a:rPr lang="hr-HR" sz="1800" dirty="0" smtClean="0"/>
              <a:t> pripadnost državi, naciji i zajednici te spremnost razumijevanja i poštivanja vrijednosti drugih nacija </a:t>
            </a:r>
          </a:p>
          <a:p>
            <a:r>
              <a:rPr lang="hr-HR" sz="1800" dirty="0" smtClean="0"/>
              <a:t> unaprijedili svoje socijalne vještine</a:t>
            </a:r>
            <a:endParaRPr lang="en-US" sz="1800" dirty="0" smtClean="0"/>
          </a:p>
          <a:p>
            <a:r>
              <a:rPr lang="en-US" sz="1800" dirty="0" err="1" smtClean="0"/>
              <a:t>upoznali</a:t>
            </a:r>
            <a:r>
              <a:rPr lang="en-US" sz="1800" dirty="0" smtClean="0"/>
              <a:t> </a:t>
            </a:r>
            <a:r>
              <a:rPr lang="en-US" sz="1800" dirty="0" err="1" smtClean="0"/>
              <a:t>učenika</a:t>
            </a:r>
            <a:r>
              <a:rPr lang="en-US" sz="1800" dirty="0" smtClean="0"/>
              <a:t> </a:t>
            </a:r>
            <a:r>
              <a:rPr lang="en-US" sz="1800" dirty="0" err="1" smtClean="0"/>
              <a:t>iz</a:t>
            </a:r>
            <a:r>
              <a:rPr lang="en-US" sz="1800" dirty="0" smtClean="0"/>
              <a:t> </a:t>
            </a:r>
            <a:r>
              <a:rPr lang="en-US" sz="1800" dirty="0" err="1" smtClean="0"/>
              <a:t>drugih</a:t>
            </a:r>
            <a:r>
              <a:rPr lang="en-US" sz="1800" dirty="0" smtClean="0"/>
              <a:t> </a:t>
            </a:r>
            <a:r>
              <a:rPr lang="en-US" sz="1800" dirty="0" err="1" smtClean="0"/>
              <a:t>europskih</a:t>
            </a:r>
            <a:r>
              <a:rPr lang="en-US" sz="1800" dirty="0" smtClean="0"/>
              <a:t> </a:t>
            </a:r>
            <a:r>
              <a:rPr lang="en-US" sz="1800" dirty="0" err="1" smtClean="0"/>
              <a:t>zemalja</a:t>
            </a:r>
            <a:endParaRPr lang="hr-HR" sz="1800" dirty="0" smtClean="0"/>
          </a:p>
          <a:p>
            <a:pPr>
              <a:buNone/>
            </a:pPr>
            <a:endParaRPr lang="hr-H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err="1" smtClean="0"/>
              <a:t>Izazovi</a:t>
            </a:r>
            <a:r>
              <a:rPr lang="en-US" sz="2400" b="1" dirty="0" smtClean="0"/>
              <a:t> </a:t>
            </a:r>
            <a:endParaRPr lang="hr-HR" sz="2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800" dirty="0" err="1" smtClean="0"/>
              <a:t>nedovoljna</a:t>
            </a:r>
            <a:r>
              <a:rPr lang="en-US" sz="1800" dirty="0" smtClean="0"/>
              <a:t> </a:t>
            </a:r>
            <a:r>
              <a:rPr lang="en-US" sz="1800" dirty="0" err="1" smtClean="0"/>
              <a:t>informatička</a:t>
            </a:r>
            <a:r>
              <a:rPr lang="en-US" sz="1800" dirty="0" smtClean="0"/>
              <a:t> </a:t>
            </a:r>
            <a:r>
              <a:rPr lang="en-US" sz="1800" dirty="0" err="1" smtClean="0"/>
              <a:t>opremeljenost</a:t>
            </a:r>
            <a:r>
              <a:rPr lang="en-US" sz="1800" dirty="0" smtClean="0"/>
              <a:t> </a:t>
            </a:r>
            <a:r>
              <a:rPr lang="en-US" sz="1800" dirty="0" err="1" smtClean="0"/>
              <a:t>škole</a:t>
            </a:r>
            <a:endParaRPr lang="en-US" sz="1800" dirty="0" smtClean="0"/>
          </a:p>
          <a:p>
            <a:pPr>
              <a:buFont typeface="Arial" pitchFamily="34" charset="0"/>
              <a:buChar char="•"/>
            </a:pPr>
            <a:r>
              <a:rPr lang="en-US" sz="1800" dirty="0" err="1" smtClean="0"/>
              <a:t>prikupljnja</a:t>
            </a:r>
            <a:r>
              <a:rPr lang="en-US" sz="1800" dirty="0" smtClean="0"/>
              <a:t> </a:t>
            </a:r>
            <a:r>
              <a:rPr lang="en-US" sz="1800" dirty="0" err="1" smtClean="0"/>
              <a:t>materijala</a:t>
            </a:r>
            <a:r>
              <a:rPr lang="en-US" sz="1800" dirty="0" smtClean="0"/>
              <a:t> </a:t>
            </a:r>
            <a:r>
              <a:rPr lang="en-US" sz="1800" dirty="0" err="1" smtClean="0"/>
              <a:t>za</a:t>
            </a:r>
            <a:r>
              <a:rPr lang="en-US" sz="1800" dirty="0" smtClean="0"/>
              <a:t> </a:t>
            </a:r>
            <a:r>
              <a:rPr lang="en-US" sz="1800" dirty="0" err="1" smtClean="0"/>
              <a:t>prezentacije</a:t>
            </a:r>
            <a:endParaRPr lang="en-US" sz="1800" dirty="0" smtClean="0"/>
          </a:p>
          <a:p>
            <a:pPr>
              <a:buFont typeface="Arial" pitchFamily="34" charset="0"/>
              <a:buChar char="•"/>
            </a:pPr>
            <a:r>
              <a:rPr lang="en-US" sz="1800" dirty="0" err="1" smtClean="0"/>
              <a:t>provođenje</a:t>
            </a:r>
            <a:r>
              <a:rPr lang="en-US" sz="1800" dirty="0" smtClean="0"/>
              <a:t> </a:t>
            </a:r>
            <a:r>
              <a:rPr lang="en-US" sz="1800" dirty="0" err="1" smtClean="0"/>
              <a:t>projekta</a:t>
            </a:r>
            <a:r>
              <a:rPr lang="en-US" sz="1800" dirty="0" smtClean="0"/>
              <a:t> u </a:t>
            </a:r>
            <a:r>
              <a:rPr lang="en-US" sz="1800" dirty="0" err="1" smtClean="0"/>
              <a:t>slobodno</a:t>
            </a:r>
            <a:r>
              <a:rPr lang="en-US" sz="1800" dirty="0" smtClean="0"/>
              <a:t> </a:t>
            </a:r>
            <a:r>
              <a:rPr lang="en-US" sz="1800" dirty="0" err="1" smtClean="0"/>
              <a:t>vrijeme</a:t>
            </a:r>
            <a:r>
              <a:rPr lang="en-US" sz="1800" dirty="0" smtClean="0"/>
              <a:t> </a:t>
            </a:r>
            <a:endParaRPr lang="hr-HR" sz="1800" dirty="0"/>
          </a:p>
        </p:txBody>
      </p:sp>
      <p:pic>
        <p:nvPicPr>
          <p:cNvPr id="4" name="Picture 3" descr="challen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2211710"/>
            <a:ext cx="30480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400" b="1" dirty="0" err="1" smtClean="0"/>
              <a:t>Linkovi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za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projekt</a:t>
            </a:r>
            <a:endParaRPr sz="2400" b="1" dirty="0"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03200">
              <a:lnSpc>
                <a:spcPct val="150000"/>
              </a:lnSpc>
              <a:spcBef>
                <a:spcPts val="0"/>
              </a:spcBef>
              <a:buSzPct val="78571"/>
            </a:pPr>
            <a:r>
              <a:rPr lang="en-US" sz="1800" dirty="0" smtClean="0">
                <a:solidFill>
                  <a:schemeClr val="dk1"/>
                </a:solidFill>
                <a:hlinkClick r:id="rId3"/>
              </a:rPr>
              <a:t>http://new-twinspace.etwinning.net/web/p102415/welcome</a:t>
            </a:r>
          </a:p>
          <a:p>
            <a:pPr marL="203200">
              <a:lnSpc>
                <a:spcPct val="150000"/>
              </a:lnSpc>
              <a:spcBef>
                <a:spcPts val="0"/>
              </a:spcBef>
              <a:buSzPct val="78571"/>
            </a:pPr>
            <a:r>
              <a:rPr lang="en-US" sz="1800" dirty="0" smtClean="0">
                <a:solidFill>
                  <a:schemeClr val="dk1"/>
                </a:solidFill>
                <a:hlinkClick r:id="rId3"/>
              </a:rPr>
              <a:t>https://www.youtube.com/watch?v=ia-pl8eHPMw</a:t>
            </a:r>
            <a:r>
              <a:rPr lang="en-US" sz="1800" dirty="0" smtClean="0">
                <a:solidFill>
                  <a:schemeClr val="dk1"/>
                </a:solidFill>
              </a:rPr>
              <a:t> </a:t>
            </a:r>
          </a:p>
          <a:p>
            <a:pPr marL="203200">
              <a:lnSpc>
                <a:spcPct val="150000"/>
              </a:lnSpc>
              <a:spcBef>
                <a:spcPts val="0"/>
              </a:spcBef>
              <a:buSzPct val="78571"/>
            </a:pPr>
            <a:r>
              <a:rPr lang="en-US" sz="1800" dirty="0" smtClean="0">
                <a:solidFill>
                  <a:schemeClr val="dk1"/>
                </a:solidFill>
                <a:hlinkClick r:id="rId4"/>
              </a:rPr>
              <a:t>https://animoto.com/play/RX7Se1azScti5Dih7Ejf2w</a:t>
            </a:r>
            <a:r>
              <a:rPr lang="en-US" sz="1800" dirty="0" smtClean="0">
                <a:solidFill>
                  <a:schemeClr val="dk1"/>
                </a:solidFill>
              </a:rPr>
              <a:t> </a:t>
            </a:r>
          </a:p>
          <a:p>
            <a:pPr marL="203200">
              <a:lnSpc>
                <a:spcPct val="150000"/>
              </a:lnSpc>
              <a:spcBef>
                <a:spcPts val="0"/>
              </a:spcBef>
              <a:buSzPct val="78571"/>
            </a:pPr>
            <a:r>
              <a:rPr lang="en-US" sz="1800" dirty="0" smtClean="0">
                <a:solidFill>
                  <a:schemeClr val="dk1"/>
                </a:solidFill>
                <a:hlinkClick r:id="rId5"/>
              </a:rPr>
              <a:t>https://animoto.com/play/IxAv2OamDc0461MuCat1jg</a:t>
            </a:r>
            <a:endParaRPr lang="en-US" sz="1800" dirty="0" smtClean="0">
              <a:solidFill>
                <a:schemeClr val="dk1"/>
              </a:solidFill>
            </a:endParaRPr>
          </a:p>
          <a:p>
            <a:pPr marL="203200">
              <a:lnSpc>
                <a:spcPct val="150000"/>
              </a:lnSpc>
              <a:spcBef>
                <a:spcPts val="0"/>
              </a:spcBef>
              <a:buSzPct val="78571"/>
              <a:buNone/>
            </a:pPr>
            <a:endParaRPr lang="hr" sz="1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 smtClean="0"/>
              <a:t>Nagrade</a:t>
            </a:r>
            <a:endParaRPr lang="hr-HR" sz="2400" dirty="0"/>
          </a:p>
        </p:txBody>
      </p:sp>
      <p:pic>
        <p:nvPicPr>
          <p:cNvPr id="7" name="Content Placeholder 6" descr="QL Tour de Europe with Mela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5536" y="1203598"/>
            <a:ext cx="4038600" cy="2693909"/>
          </a:xfrm>
        </p:spPr>
      </p:pic>
      <p:pic>
        <p:nvPicPr>
          <p:cNvPr id="8" name="Content Placeholder 7" descr="PQL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4008" y="1275606"/>
            <a:ext cx="4038600" cy="2517394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err="1" smtClean="0"/>
              <a:t>Hvala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pozornosti</a:t>
            </a:r>
            <a:r>
              <a:rPr lang="en-US" sz="2400" b="1" dirty="0" smtClean="0"/>
              <a:t>! </a:t>
            </a:r>
            <a:endParaRPr lang="hr-HR" sz="2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>
                <a:hlinkClick r:id="rId2"/>
              </a:rPr>
              <a:t>hgustovic@gmail.com</a:t>
            </a:r>
            <a:endParaRPr lang="en-US" dirty="0" smtClean="0"/>
          </a:p>
          <a:p>
            <a:pPr algn="ctr">
              <a:buNone/>
            </a:pPr>
            <a:endParaRPr lang="hr-HR" dirty="0"/>
          </a:p>
        </p:txBody>
      </p:sp>
      <p:pic>
        <p:nvPicPr>
          <p:cNvPr id="4" name="Picture 3" descr="db92e-thank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915566"/>
            <a:ext cx="4762500" cy="29813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400" b="1" dirty="0" smtClean="0"/>
              <a:t>Tour de Europe with </a:t>
            </a:r>
            <a:r>
              <a:rPr lang="en-US" sz="2400" b="1" dirty="0" err="1" smtClean="0"/>
              <a:t>Mela</a:t>
            </a:r>
            <a:endParaRPr lang="hr" sz="2400" b="1" dirty="0"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dirty="0" smtClean="0"/>
              <a:t>Helena </a:t>
            </a:r>
            <a:r>
              <a:rPr lang="en-US" sz="1800" dirty="0" err="1" smtClean="0"/>
              <a:t>Gustović</a:t>
            </a:r>
            <a:r>
              <a:rPr lang="en-US" sz="1800" dirty="0" smtClean="0"/>
              <a:t> </a:t>
            </a:r>
            <a:r>
              <a:rPr lang="en-US" sz="1800" dirty="0" err="1" smtClean="0"/>
              <a:t>Ljubić</a:t>
            </a:r>
            <a:r>
              <a:rPr lang="en-US" sz="1800" dirty="0" smtClean="0"/>
              <a:t>, dipl. </a:t>
            </a:r>
            <a:r>
              <a:rPr lang="en-US" sz="1800" dirty="0" err="1" smtClean="0"/>
              <a:t>uč</a:t>
            </a:r>
            <a:r>
              <a:rPr lang="en-US" sz="1800" dirty="0" smtClean="0"/>
              <a:t>.</a:t>
            </a:r>
            <a:endParaRPr lang="hr" sz="1800" dirty="0"/>
          </a:p>
          <a:p>
            <a:pPr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dirty="0" err="1" smtClean="0"/>
              <a:t>učiteljica</a:t>
            </a:r>
            <a:r>
              <a:rPr lang="en-US" sz="1800" dirty="0" smtClean="0"/>
              <a:t> </a:t>
            </a:r>
            <a:r>
              <a:rPr lang="en-US" sz="1800" dirty="0" err="1" smtClean="0"/>
              <a:t>engleskog</a:t>
            </a:r>
            <a:r>
              <a:rPr lang="en-US" sz="1800" dirty="0" smtClean="0"/>
              <a:t> </a:t>
            </a:r>
            <a:r>
              <a:rPr lang="en-US" sz="1800" dirty="0" err="1" smtClean="0"/>
              <a:t>jazika</a:t>
            </a:r>
            <a:endParaRPr sz="1800" dirty="0"/>
          </a:p>
          <a:p>
            <a:pPr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dirty="0" smtClean="0"/>
              <a:t>I. </a:t>
            </a:r>
            <a:r>
              <a:rPr lang="en-US" sz="1800" dirty="0" err="1" smtClean="0"/>
              <a:t>osnovna</a:t>
            </a:r>
            <a:r>
              <a:rPr lang="en-US" sz="1800" dirty="0" smtClean="0"/>
              <a:t> </a:t>
            </a:r>
            <a:r>
              <a:rPr lang="en-US" sz="1800" dirty="0" err="1" smtClean="0"/>
              <a:t>škola</a:t>
            </a:r>
            <a:r>
              <a:rPr lang="en-US" sz="1800" dirty="0" smtClean="0"/>
              <a:t> </a:t>
            </a:r>
            <a:r>
              <a:rPr lang="en-US" sz="1800" dirty="0" err="1" smtClean="0"/>
              <a:t>Bjelovar</a:t>
            </a:r>
            <a:endParaRPr lang="hr" sz="1800" dirty="0"/>
          </a:p>
          <a:p>
            <a:pPr rtl="0">
              <a:spcBef>
                <a:spcPts val="0"/>
              </a:spcBef>
              <a:buNone/>
            </a:pPr>
            <a:endParaRPr dirty="0"/>
          </a:p>
          <a:p>
            <a:pPr rtl="0">
              <a:spcBef>
                <a:spcPts val="0"/>
              </a:spcBef>
              <a:buNone/>
            </a:pPr>
            <a:endParaRPr dirty="0"/>
          </a:p>
          <a:p>
            <a:pPr rtl="0"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4" name="Content Placeholder 5" descr="eTwinn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347614"/>
            <a:ext cx="3528392" cy="267992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err="1" smtClean="0"/>
              <a:t>Projektna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ideja</a:t>
            </a:r>
            <a:endParaRPr lang="hr-HR" sz="24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67544" y="987574"/>
            <a:ext cx="4038599" cy="33945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 err="1" smtClean="0"/>
              <a:t>Putovanje</a:t>
            </a:r>
            <a:r>
              <a:rPr lang="en-US" sz="1800" dirty="0" smtClean="0"/>
              <a:t> </a:t>
            </a:r>
            <a:r>
              <a:rPr lang="en-US" sz="1800" dirty="0" err="1" smtClean="0"/>
              <a:t>Mele</a:t>
            </a:r>
            <a:r>
              <a:rPr lang="en-US" sz="1800" dirty="0" smtClean="0"/>
              <a:t> </a:t>
            </a:r>
            <a:r>
              <a:rPr lang="en-US" sz="1800" dirty="0" err="1" smtClean="0"/>
              <a:t>po</a:t>
            </a:r>
            <a:r>
              <a:rPr lang="en-US" sz="1800" dirty="0" smtClean="0"/>
              <a:t> </a:t>
            </a:r>
            <a:r>
              <a:rPr lang="en-US" sz="1800" dirty="0" err="1" smtClean="0"/>
              <a:t>Europi</a:t>
            </a:r>
            <a:r>
              <a:rPr lang="en-US" sz="18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sz="1800" dirty="0" err="1" smtClean="0"/>
              <a:t>Upoznavanje</a:t>
            </a:r>
            <a:r>
              <a:rPr lang="en-US" sz="1800" dirty="0" smtClean="0"/>
              <a:t> </a:t>
            </a:r>
            <a:r>
              <a:rPr lang="en-US" sz="1800" dirty="0" err="1" smtClean="0"/>
              <a:t>i</a:t>
            </a:r>
            <a:r>
              <a:rPr lang="en-US" sz="1800" dirty="0" smtClean="0"/>
              <a:t> </a:t>
            </a:r>
            <a:r>
              <a:rPr lang="en-US" sz="1800" dirty="0" err="1" smtClean="0"/>
              <a:t>usporedba</a:t>
            </a:r>
            <a:r>
              <a:rPr lang="en-US" sz="1800" dirty="0" smtClean="0"/>
              <a:t> </a:t>
            </a:r>
            <a:r>
              <a:rPr lang="en-US" sz="1800" dirty="0" err="1" smtClean="0"/>
              <a:t>dnevnih</a:t>
            </a:r>
            <a:r>
              <a:rPr lang="en-US" sz="1800" dirty="0" smtClean="0"/>
              <a:t> </a:t>
            </a:r>
            <a:r>
              <a:rPr lang="en-US" sz="1800" dirty="0" err="1" smtClean="0"/>
              <a:t>rutina</a:t>
            </a:r>
            <a:r>
              <a:rPr lang="en-US" sz="1800" dirty="0" smtClean="0"/>
              <a:t> </a:t>
            </a:r>
            <a:r>
              <a:rPr lang="en-US" sz="1800" dirty="0" err="1" smtClean="0"/>
              <a:t>učenika</a:t>
            </a:r>
            <a:r>
              <a:rPr lang="en-US" sz="1800" dirty="0" smtClean="0"/>
              <a:t> u </a:t>
            </a:r>
            <a:r>
              <a:rPr lang="en-US" sz="1800" dirty="0" err="1" smtClean="0"/>
              <a:t>različitim</a:t>
            </a:r>
            <a:r>
              <a:rPr lang="en-US" sz="1800" dirty="0" smtClean="0"/>
              <a:t> </a:t>
            </a:r>
            <a:r>
              <a:rPr lang="en-US" sz="1800" dirty="0" err="1" smtClean="0"/>
              <a:t>europskim</a:t>
            </a:r>
            <a:r>
              <a:rPr lang="en-US" sz="1800" dirty="0" smtClean="0"/>
              <a:t> </a:t>
            </a:r>
            <a:r>
              <a:rPr lang="en-US" sz="1800" dirty="0" err="1" smtClean="0"/>
              <a:t>zemljama</a:t>
            </a:r>
            <a:endParaRPr lang="hr-HR" sz="1800" dirty="0"/>
          </a:p>
        </p:txBody>
      </p:sp>
      <p:pic>
        <p:nvPicPr>
          <p:cNvPr id="7" name="Content Placeholder 6" descr="IMG_4702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 rot="5400000">
            <a:off x="4941040" y="1482630"/>
            <a:ext cx="3384377" cy="2538282"/>
          </a:xfrm>
        </p:spPr>
      </p:pic>
      <p:pic>
        <p:nvPicPr>
          <p:cNvPr id="10" name="Content Placeholder 8" descr="europe_tour_mela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2715766"/>
            <a:ext cx="2611730" cy="1834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err="1" smtClean="0"/>
              <a:t>Cilj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projekta</a:t>
            </a:r>
            <a:endParaRPr lang="hr-HR" sz="24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800" dirty="0" smtClean="0"/>
              <a:t>učenje i usporedba škola, dnevnih rutina i  hobija učenika u različitim europskim zemljama</a:t>
            </a:r>
            <a:endParaRPr lang="en-US" sz="1800" dirty="0" smtClean="0"/>
          </a:p>
          <a:p>
            <a:r>
              <a:rPr lang="hr-HR" sz="1800" dirty="0" smtClean="0"/>
              <a:t>učenje osnovnih fraza </a:t>
            </a:r>
            <a:r>
              <a:rPr lang="en-US" sz="1800" dirty="0" err="1" smtClean="0"/>
              <a:t>i</a:t>
            </a:r>
            <a:r>
              <a:rPr lang="hr-HR" sz="1800" dirty="0" smtClean="0"/>
              <a:t> pozdrava na stranom jeziku</a:t>
            </a:r>
            <a:endParaRPr lang="en-US" sz="1800" dirty="0" smtClean="0"/>
          </a:p>
          <a:p>
            <a:r>
              <a:rPr lang="hr-HR" sz="1800" dirty="0" smtClean="0"/>
              <a:t>jačanje IKT kompetencija i vježbanje engleskog jezika</a:t>
            </a:r>
            <a:endParaRPr lang="en-US" sz="1800" dirty="0" smtClean="0"/>
          </a:p>
          <a:p>
            <a:r>
              <a:rPr lang="hr-HR" sz="1800" dirty="0" smtClean="0"/>
              <a:t>upoznavanje novih prijatelja</a:t>
            </a:r>
            <a:endParaRPr lang="hr-HR" sz="1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err="1" smtClean="0"/>
              <a:t>Podaci</a:t>
            </a:r>
            <a:r>
              <a:rPr lang="en-US" sz="2400" b="1" dirty="0" smtClean="0"/>
              <a:t> o </a:t>
            </a:r>
            <a:r>
              <a:rPr lang="en-US" sz="2400" b="1" dirty="0" err="1" smtClean="0"/>
              <a:t>projektu</a:t>
            </a:r>
            <a:endParaRPr lang="hr-HR" sz="2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800" dirty="0" smtClean="0"/>
              <a:t>DOB UČENIKA: </a:t>
            </a:r>
            <a:r>
              <a:rPr lang="en-US" sz="1800" dirty="0" smtClean="0"/>
              <a:t>6- 10</a:t>
            </a:r>
            <a:r>
              <a:rPr lang="hr-HR" sz="1800" dirty="0" smtClean="0"/>
              <a:t> godina</a:t>
            </a:r>
          </a:p>
          <a:p>
            <a:r>
              <a:rPr lang="hr-HR" sz="1800" dirty="0" smtClean="0"/>
              <a:t>JEZIK PROJEKTA: engleski</a:t>
            </a:r>
          </a:p>
          <a:p>
            <a:r>
              <a:rPr lang="hr-HR" sz="1800" dirty="0" smtClean="0"/>
              <a:t>TRAJANJE PROJEKTA: </a:t>
            </a:r>
            <a:r>
              <a:rPr lang="en-US" sz="1800" dirty="0" smtClean="0"/>
              <a:t>6 </a:t>
            </a:r>
            <a:r>
              <a:rPr lang="en-US" sz="1800" dirty="0" err="1" smtClean="0"/>
              <a:t>mjeseci</a:t>
            </a:r>
            <a:r>
              <a:rPr lang="en-US" sz="1800" dirty="0" smtClean="0"/>
              <a:t> (</a:t>
            </a:r>
            <a:r>
              <a:rPr lang="en-US" sz="1800" dirty="0" err="1" smtClean="0"/>
              <a:t>jedno</a:t>
            </a:r>
            <a:r>
              <a:rPr lang="en-US" sz="1800" dirty="0" smtClean="0"/>
              <a:t> </a:t>
            </a:r>
            <a:r>
              <a:rPr lang="en-US" sz="1800" dirty="0" err="1" smtClean="0"/>
              <a:t>polugodište</a:t>
            </a:r>
            <a:r>
              <a:rPr lang="en-US" sz="1800" dirty="0" smtClean="0"/>
              <a:t>)</a:t>
            </a:r>
            <a:endParaRPr lang="hr-HR" sz="1800" dirty="0" smtClean="0"/>
          </a:p>
          <a:p>
            <a:r>
              <a:rPr lang="hr-HR" sz="1800" dirty="0" smtClean="0"/>
              <a:t>ZEMLJE PARTNERICE:</a:t>
            </a:r>
            <a:r>
              <a:rPr lang="en-US" sz="1800" dirty="0" smtClean="0"/>
              <a:t> </a:t>
            </a:r>
            <a:r>
              <a:rPr lang="hr-HR" sz="1800" dirty="0" smtClean="0"/>
              <a:t>Poljska, Italija, Bugarska, Hrvatska, Turska, Španjolska i Slovačka</a:t>
            </a:r>
          </a:p>
          <a:p>
            <a:r>
              <a:rPr lang="hr-HR" sz="1800" dirty="0" smtClean="0"/>
              <a:t>PREDMETNA PODRUČJA: : likovna kultura, drama, etika, informatika, psihologija, sociologija, strani jezici</a:t>
            </a:r>
            <a:r>
              <a:rPr lang="en-US" sz="1800" dirty="0" smtClean="0"/>
              <a:t>, </a:t>
            </a:r>
            <a:r>
              <a:rPr lang="en-US" sz="1800" dirty="0" err="1" smtClean="0"/>
              <a:t>građanstvo</a:t>
            </a:r>
            <a:endParaRPr lang="hr-HR" sz="1800" dirty="0" smtClean="0"/>
          </a:p>
          <a:p>
            <a:endParaRPr lang="hr-H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err="1" smtClean="0"/>
              <a:t>Projektni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zadaci</a:t>
            </a:r>
            <a:endParaRPr lang="hr-HR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sz="1800" dirty="0" smtClean="0"/>
              <a:t>predstavljanje </a:t>
            </a:r>
            <a:r>
              <a:rPr lang="hr-HR" sz="1800" dirty="0" err="1" smtClean="0"/>
              <a:t>eTwinning</a:t>
            </a:r>
            <a:r>
              <a:rPr lang="hr-HR" sz="1800" dirty="0" smtClean="0"/>
              <a:t> grupe</a:t>
            </a:r>
          </a:p>
          <a:p>
            <a:pPr>
              <a:buNone/>
            </a:pPr>
            <a:endParaRPr lang="hr-HR" dirty="0"/>
          </a:p>
        </p:txBody>
      </p:sp>
      <p:pic>
        <p:nvPicPr>
          <p:cNvPr id="5" name="Content Placeholder 4" descr="this is us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99893" y="2085696"/>
            <a:ext cx="2882534" cy="1779878"/>
          </a:xfrm>
        </p:spPr>
      </p:pic>
      <p:pic>
        <p:nvPicPr>
          <p:cNvPr id="6" name="Picture 5" descr="IMG_29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067694"/>
            <a:ext cx="2420888" cy="1815666"/>
          </a:xfrm>
          <a:prstGeom prst="rect">
            <a:avLst/>
          </a:prstGeom>
        </p:spPr>
      </p:pic>
      <p:pic>
        <p:nvPicPr>
          <p:cNvPr id="7" name="Content Placeholder 4" descr="cro te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644" y="1390115"/>
            <a:ext cx="2079157" cy="24754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sz="1800" dirty="0" smtClean="0"/>
              <a:t>Predstavljanje Hrvatske</a:t>
            </a:r>
            <a:endParaRPr lang="hr-HR" sz="1800" dirty="0"/>
          </a:p>
        </p:txBody>
      </p:sp>
      <p:pic>
        <p:nvPicPr>
          <p:cNvPr id="5" name="Content Placeholder 4" descr="cro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205272"/>
            <a:ext cx="4038600" cy="33842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sz="1800" dirty="0" smtClean="0"/>
              <a:t>Predstavljanje Bjelovara </a:t>
            </a:r>
            <a:endParaRPr lang="hr-HR" sz="1800" dirty="0"/>
          </a:p>
        </p:txBody>
      </p:sp>
      <p:pic>
        <p:nvPicPr>
          <p:cNvPr id="5" name="Content Placeholder 4" descr="Bjelovar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473579"/>
            <a:ext cx="4038600" cy="28476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sz="1800" dirty="0" smtClean="0"/>
              <a:t>Predstavljanje škole</a:t>
            </a:r>
            <a:endParaRPr lang="hr-HR" sz="1800" dirty="0"/>
          </a:p>
        </p:txBody>
      </p:sp>
      <p:pic>
        <p:nvPicPr>
          <p:cNvPr id="5" name="Content Placeholder 4" descr="Škola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7514" y="2571750"/>
            <a:ext cx="4038600" cy="1024795"/>
          </a:xfrm>
        </p:spPr>
      </p:pic>
      <p:pic>
        <p:nvPicPr>
          <p:cNvPr id="6" name="Picture 5" descr="pdf leta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180" y="1383618"/>
            <a:ext cx="3639050" cy="2640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255</Words>
  <Application>Microsoft Office PowerPoint</Application>
  <PresentationFormat>On-screen Show (16:9)</PresentationFormat>
  <Paragraphs>62</Paragraphs>
  <Slides>19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eTwinning TeachMeet HR   1.6.2015.</vt:lpstr>
      <vt:lpstr>Tour de Europe with Mela</vt:lpstr>
      <vt:lpstr>Projektna ideja</vt:lpstr>
      <vt:lpstr>Cilj projekta</vt:lpstr>
      <vt:lpstr>Podaci o projektu</vt:lpstr>
      <vt:lpstr>Projektni zadaci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Korišteni web alati </vt:lpstr>
      <vt:lpstr>Utjecaj projekta na učenike</vt:lpstr>
      <vt:lpstr>Izazovi </vt:lpstr>
      <vt:lpstr>Linkovi za projekt</vt:lpstr>
      <vt:lpstr>Nagrade</vt:lpstr>
      <vt:lpstr>Hvala na pozornosti!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eTwinning TeachMeet HR   1.6.2015.</dc:title>
  <dc:creator>Helena Gustovic Ljubic</dc:creator>
  <cp:lastModifiedBy>Tea Režek</cp:lastModifiedBy>
  <cp:revision>8</cp:revision>
  <dcterms:modified xsi:type="dcterms:W3CDTF">2015-06-01T14:07:34Z</dcterms:modified>
</cp:coreProperties>
</file>